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63" r:id="rId6"/>
    <p:sldId id="259" r:id="rId7"/>
    <p:sldId id="266" r:id="rId8"/>
    <p:sldId id="262" r:id="rId9"/>
    <p:sldId id="260" r:id="rId10"/>
    <p:sldId id="267" r:id="rId11"/>
    <p:sldId id="268" r:id="rId12"/>
    <p:sldId id="264" r:id="rId13"/>
    <p:sldId id="265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A652C3-2151-F742-9CE1-B61DC2042647}" v="3" dt="2021-08-02T18:15:46.2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17"/>
    <p:restoredTop sz="94665"/>
  </p:normalViewPr>
  <p:slideViewPr>
    <p:cSldViewPr snapToGrid="0">
      <p:cViewPr varScale="1">
        <p:scale>
          <a:sx n="85" d="100"/>
          <a:sy n="85" d="100"/>
        </p:scale>
        <p:origin x="176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olo Lim" userId="904da57fe16f16a6" providerId="LiveId" clId="{FAA652C3-2151-F742-9CE1-B61DC2042647}"/>
    <pc:docChg chg="undo custSel modSld">
      <pc:chgData name="Paolo Lim" userId="904da57fe16f16a6" providerId="LiveId" clId="{FAA652C3-2151-F742-9CE1-B61DC2042647}" dt="2021-08-02T18:19:41.117" v="195" actId="20577"/>
      <pc:docMkLst>
        <pc:docMk/>
      </pc:docMkLst>
      <pc:sldChg chg="addSp delSp modSp mod setBg addAnim">
        <pc:chgData name="Paolo Lim" userId="904da57fe16f16a6" providerId="LiveId" clId="{FAA652C3-2151-F742-9CE1-B61DC2042647}" dt="2021-08-02T18:15:50.712" v="17" actId="26606"/>
        <pc:sldMkLst>
          <pc:docMk/>
          <pc:sldMk cId="3403194665" sldId="256"/>
        </pc:sldMkLst>
        <pc:spChg chg="mod">
          <ac:chgData name="Paolo Lim" userId="904da57fe16f16a6" providerId="LiveId" clId="{FAA652C3-2151-F742-9CE1-B61DC2042647}" dt="2021-08-02T15:51:03.260" v="9" actId="26606"/>
          <ac:spMkLst>
            <pc:docMk/>
            <pc:sldMk cId="3403194665" sldId="256"/>
            <ac:spMk id="2" creationId="{D9A9989C-87EE-5F40-9B93-413243ED2F88}"/>
          </ac:spMkLst>
        </pc:spChg>
        <pc:spChg chg="mod">
          <ac:chgData name="Paolo Lim" userId="904da57fe16f16a6" providerId="LiveId" clId="{FAA652C3-2151-F742-9CE1-B61DC2042647}" dt="2021-08-02T15:51:03.260" v="9" actId="26606"/>
          <ac:spMkLst>
            <pc:docMk/>
            <pc:sldMk cId="3403194665" sldId="256"/>
            <ac:spMk id="3" creationId="{CF8ECC45-BF18-0848-B8F7-E88D3EB3719E}"/>
          </ac:spMkLst>
        </pc:spChg>
        <pc:spChg chg="add del">
          <ac:chgData name="Paolo Lim" userId="904da57fe16f16a6" providerId="LiveId" clId="{FAA652C3-2151-F742-9CE1-B61DC2042647}" dt="2021-08-02T18:15:50.712" v="17" actId="26606"/>
          <ac:spMkLst>
            <pc:docMk/>
            <pc:sldMk cId="3403194665" sldId="256"/>
            <ac:spMk id="12" creationId="{6DB7ADBC-26DA-450D-A8BF-E1ACCB46639C}"/>
          </ac:spMkLst>
        </pc:spChg>
        <pc:spChg chg="add del">
          <ac:chgData name="Paolo Lim" userId="904da57fe16f16a6" providerId="LiveId" clId="{FAA652C3-2151-F742-9CE1-B61DC2042647}" dt="2021-08-02T18:15:50.712" v="17" actId="26606"/>
          <ac:spMkLst>
            <pc:docMk/>
            <pc:sldMk cId="3403194665" sldId="256"/>
            <ac:spMk id="14" creationId="{5E3C0EDB-60D3-4CEF-8B80-C6D01E08DEC2}"/>
          </ac:spMkLst>
        </pc:spChg>
        <pc:spChg chg="add del">
          <ac:chgData name="Paolo Lim" userId="904da57fe16f16a6" providerId="LiveId" clId="{FAA652C3-2151-F742-9CE1-B61DC2042647}" dt="2021-08-02T18:15:50.712" v="17" actId="26606"/>
          <ac:spMkLst>
            <pc:docMk/>
            <pc:sldMk cId="3403194665" sldId="256"/>
            <ac:spMk id="16" creationId="{40C269CE-FB56-4D68-8CFB-1CFD5F350518}"/>
          </ac:spMkLst>
        </pc:spChg>
        <pc:spChg chg="add del">
          <ac:chgData name="Paolo Lim" userId="904da57fe16f16a6" providerId="LiveId" clId="{FAA652C3-2151-F742-9CE1-B61DC2042647}" dt="2021-08-02T18:15:50.712" v="17" actId="26606"/>
          <ac:spMkLst>
            <pc:docMk/>
            <pc:sldMk cId="3403194665" sldId="256"/>
            <ac:spMk id="18" creationId="{A6ED7E7F-75F7-4581-A930-C4DEBC2A8419}"/>
          </ac:spMkLst>
        </pc:spChg>
        <pc:spChg chg="add">
          <ac:chgData name="Paolo Lim" userId="904da57fe16f16a6" providerId="LiveId" clId="{FAA652C3-2151-F742-9CE1-B61DC2042647}" dt="2021-08-02T18:15:50.712" v="17" actId="26606"/>
          <ac:spMkLst>
            <pc:docMk/>
            <pc:sldMk cId="3403194665" sldId="256"/>
            <ac:spMk id="23" creationId="{6DB7ADBC-26DA-450D-A8BF-E1ACCB46639C}"/>
          </ac:spMkLst>
        </pc:spChg>
        <pc:spChg chg="add">
          <ac:chgData name="Paolo Lim" userId="904da57fe16f16a6" providerId="LiveId" clId="{FAA652C3-2151-F742-9CE1-B61DC2042647}" dt="2021-08-02T18:15:50.712" v="17" actId="26606"/>
          <ac:spMkLst>
            <pc:docMk/>
            <pc:sldMk cId="3403194665" sldId="256"/>
            <ac:spMk id="25" creationId="{5E3C0EDB-60D3-4CEF-8B80-C6D01E08DEC2}"/>
          </ac:spMkLst>
        </pc:spChg>
        <pc:spChg chg="add">
          <ac:chgData name="Paolo Lim" userId="904da57fe16f16a6" providerId="LiveId" clId="{FAA652C3-2151-F742-9CE1-B61DC2042647}" dt="2021-08-02T18:15:50.712" v="17" actId="26606"/>
          <ac:spMkLst>
            <pc:docMk/>
            <pc:sldMk cId="3403194665" sldId="256"/>
            <ac:spMk id="27" creationId="{40C269CE-FB56-4D68-8CFB-1CFD5F350518}"/>
          </ac:spMkLst>
        </pc:spChg>
        <pc:spChg chg="add">
          <ac:chgData name="Paolo Lim" userId="904da57fe16f16a6" providerId="LiveId" clId="{FAA652C3-2151-F742-9CE1-B61DC2042647}" dt="2021-08-02T18:15:50.712" v="17" actId="26606"/>
          <ac:spMkLst>
            <pc:docMk/>
            <pc:sldMk cId="3403194665" sldId="256"/>
            <ac:spMk id="29" creationId="{A6ED7E7F-75F7-4581-A930-C4DEBC2A8419}"/>
          </ac:spMkLst>
        </pc:spChg>
        <pc:picChg chg="add mod ord">
          <ac:chgData name="Paolo Lim" userId="904da57fe16f16a6" providerId="LiveId" clId="{FAA652C3-2151-F742-9CE1-B61DC2042647}" dt="2021-08-02T18:15:50.712" v="17" actId="26606"/>
          <ac:picMkLst>
            <pc:docMk/>
            <pc:sldMk cId="3403194665" sldId="256"/>
            <ac:picMk id="5" creationId="{7E5E2BAC-A0B5-3F4E-9F0E-2271D893BF47}"/>
          </ac:picMkLst>
        </pc:picChg>
        <pc:picChg chg="add mod">
          <ac:chgData name="Paolo Lim" userId="904da57fe16f16a6" providerId="LiveId" clId="{FAA652C3-2151-F742-9CE1-B61DC2042647}" dt="2021-08-02T18:15:50.712" v="17" actId="26606"/>
          <ac:picMkLst>
            <pc:docMk/>
            <pc:sldMk cId="3403194665" sldId="256"/>
            <ac:picMk id="6" creationId="{83AFF5D3-432D-D84E-8990-79DFCCA50728}"/>
          </ac:picMkLst>
        </pc:picChg>
        <pc:picChg chg="add del mod">
          <ac:chgData name="Paolo Lim" userId="904da57fe16f16a6" providerId="LiveId" clId="{FAA652C3-2151-F742-9CE1-B61DC2042647}" dt="2021-08-02T18:15:27.792" v="15" actId="478"/>
          <ac:picMkLst>
            <pc:docMk/>
            <pc:sldMk cId="3403194665" sldId="256"/>
            <ac:picMk id="7" creationId="{6ABFAADD-88B1-4643-9B25-1E1E399E54C4}"/>
          </ac:picMkLst>
        </pc:picChg>
      </pc:sldChg>
      <pc:sldChg chg="modSp mod">
        <pc:chgData name="Paolo Lim" userId="904da57fe16f16a6" providerId="LiveId" clId="{FAA652C3-2151-F742-9CE1-B61DC2042647}" dt="2021-08-02T18:18:07.993" v="108" actId="20577"/>
        <pc:sldMkLst>
          <pc:docMk/>
          <pc:sldMk cId="799592089" sldId="257"/>
        </pc:sldMkLst>
        <pc:spChg chg="mod">
          <ac:chgData name="Paolo Lim" userId="904da57fe16f16a6" providerId="LiveId" clId="{FAA652C3-2151-F742-9CE1-B61DC2042647}" dt="2021-08-02T18:18:07.993" v="108" actId="20577"/>
          <ac:spMkLst>
            <pc:docMk/>
            <pc:sldMk cId="799592089" sldId="257"/>
            <ac:spMk id="6" creationId="{2AD703F7-7056-AE42-8ADA-7E23D8102C6D}"/>
          </ac:spMkLst>
        </pc:spChg>
      </pc:sldChg>
      <pc:sldChg chg="modSp mod">
        <pc:chgData name="Paolo Lim" userId="904da57fe16f16a6" providerId="LiveId" clId="{FAA652C3-2151-F742-9CE1-B61DC2042647}" dt="2021-08-02T18:18:10.711" v="109" actId="20577"/>
        <pc:sldMkLst>
          <pc:docMk/>
          <pc:sldMk cId="1186982320" sldId="258"/>
        </pc:sldMkLst>
        <pc:spChg chg="mod">
          <ac:chgData name="Paolo Lim" userId="904da57fe16f16a6" providerId="LiveId" clId="{FAA652C3-2151-F742-9CE1-B61DC2042647}" dt="2021-08-02T18:18:10.711" v="109" actId="20577"/>
          <ac:spMkLst>
            <pc:docMk/>
            <pc:sldMk cId="1186982320" sldId="258"/>
            <ac:spMk id="6" creationId="{2AD703F7-7056-AE42-8ADA-7E23D8102C6D}"/>
          </ac:spMkLst>
        </pc:spChg>
      </pc:sldChg>
      <pc:sldChg chg="modSp mod">
        <pc:chgData name="Paolo Lim" userId="904da57fe16f16a6" providerId="LiveId" clId="{FAA652C3-2151-F742-9CE1-B61DC2042647}" dt="2021-08-02T18:18:02.562" v="107" actId="14100"/>
        <pc:sldMkLst>
          <pc:docMk/>
          <pc:sldMk cId="4206132328" sldId="259"/>
        </pc:sldMkLst>
        <pc:spChg chg="mod">
          <ac:chgData name="Paolo Lim" userId="904da57fe16f16a6" providerId="LiveId" clId="{FAA652C3-2151-F742-9CE1-B61DC2042647}" dt="2021-08-02T18:18:02.562" v="107" actId="14100"/>
          <ac:spMkLst>
            <pc:docMk/>
            <pc:sldMk cId="4206132328" sldId="259"/>
            <ac:spMk id="6" creationId="{2AD703F7-7056-AE42-8ADA-7E23D8102C6D}"/>
          </ac:spMkLst>
        </pc:spChg>
      </pc:sldChg>
      <pc:sldChg chg="modSp mod">
        <pc:chgData name="Paolo Lim" userId="904da57fe16f16a6" providerId="LiveId" clId="{FAA652C3-2151-F742-9CE1-B61DC2042647}" dt="2021-08-02T18:18:29.350" v="141" actId="20577"/>
        <pc:sldMkLst>
          <pc:docMk/>
          <pc:sldMk cId="2568257087" sldId="261"/>
        </pc:sldMkLst>
        <pc:spChg chg="mod">
          <ac:chgData name="Paolo Lim" userId="904da57fe16f16a6" providerId="LiveId" clId="{FAA652C3-2151-F742-9CE1-B61DC2042647}" dt="2021-08-02T18:18:29.350" v="141" actId="20577"/>
          <ac:spMkLst>
            <pc:docMk/>
            <pc:sldMk cId="2568257087" sldId="261"/>
            <ac:spMk id="6" creationId="{2AD703F7-7056-AE42-8ADA-7E23D8102C6D}"/>
          </ac:spMkLst>
        </pc:spChg>
      </pc:sldChg>
      <pc:sldChg chg="modSp mod">
        <pc:chgData name="Paolo Lim" userId="904da57fe16f16a6" providerId="LiveId" clId="{FAA652C3-2151-F742-9CE1-B61DC2042647}" dt="2021-08-02T18:19:07.446" v="170" actId="20577"/>
        <pc:sldMkLst>
          <pc:docMk/>
          <pc:sldMk cId="2017764047" sldId="263"/>
        </pc:sldMkLst>
        <pc:spChg chg="mod">
          <ac:chgData name="Paolo Lim" userId="904da57fe16f16a6" providerId="LiveId" clId="{FAA652C3-2151-F742-9CE1-B61DC2042647}" dt="2021-08-02T18:19:07.446" v="170" actId="20577"/>
          <ac:spMkLst>
            <pc:docMk/>
            <pc:sldMk cId="2017764047" sldId="263"/>
            <ac:spMk id="6" creationId="{2AD703F7-7056-AE42-8ADA-7E23D8102C6D}"/>
          </ac:spMkLst>
        </pc:spChg>
      </pc:sldChg>
      <pc:sldChg chg="modSp mod">
        <pc:chgData name="Paolo Lim" userId="904da57fe16f16a6" providerId="LiveId" clId="{FAA652C3-2151-F742-9CE1-B61DC2042647}" dt="2021-07-28T09:24:11.507" v="2" actId="14100"/>
        <pc:sldMkLst>
          <pc:docMk/>
          <pc:sldMk cId="1204850759" sldId="264"/>
        </pc:sldMkLst>
        <pc:graphicFrameChg chg="mod modGraphic">
          <ac:chgData name="Paolo Lim" userId="904da57fe16f16a6" providerId="LiveId" clId="{FAA652C3-2151-F742-9CE1-B61DC2042647}" dt="2021-07-28T09:24:11.507" v="2" actId="14100"/>
          <ac:graphicFrameMkLst>
            <pc:docMk/>
            <pc:sldMk cId="1204850759" sldId="264"/>
            <ac:graphicFrameMk id="7" creationId="{8D046DD8-25BF-C048-A294-3E74467F90E1}"/>
          </ac:graphicFrameMkLst>
        </pc:graphicFrameChg>
      </pc:sldChg>
      <pc:sldChg chg="modSp mod">
        <pc:chgData name="Paolo Lim" userId="904da57fe16f16a6" providerId="LiveId" clId="{FAA652C3-2151-F742-9CE1-B61DC2042647}" dt="2021-08-02T18:19:41.117" v="195" actId="20577"/>
        <pc:sldMkLst>
          <pc:docMk/>
          <pc:sldMk cId="4019585628" sldId="266"/>
        </pc:sldMkLst>
        <pc:spChg chg="mod">
          <ac:chgData name="Paolo Lim" userId="904da57fe16f16a6" providerId="LiveId" clId="{FAA652C3-2151-F742-9CE1-B61DC2042647}" dt="2021-08-02T18:19:41.117" v="195" actId="20577"/>
          <ac:spMkLst>
            <pc:docMk/>
            <pc:sldMk cId="4019585628" sldId="266"/>
            <ac:spMk id="6" creationId="{2AD703F7-7056-AE42-8ADA-7E23D8102C6D}"/>
          </ac:spMkLst>
        </pc:spChg>
      </pc:sldChg>
      <pc:sldChg chg="addSp modSp mod setBg">
        <pc:chgData name="Paolo Lim" userId="904da57fe16f16a6" providerId="LiveId" clId="{FAA652C3-2151-F742-9CE1-B61DC2042647}" dt="2021-08-02T15:51:47.915" v="11" actId="26606"/>
        <pc:sldMkLst>
          <pc:docMk/>
          <pc:sldMk cId="957269001" sldId="267"/>
        </pc:sldMkLst>
        <pc:spChg chg="mod">
          <ac:chgData name="Paolo Lim" userId="904da57fe16f16a6" providerId="LiveId" clId="{FAA652C3-2151-F742-9CE1-B61DC2042647}" dt="2021-08-02T15:51:47.915" v="11" actId="26606"/>
          <ac:spMkLst>
            <pc:docMk/>
            <pc:sldMk cId="957269001" sldId="267"/>
            <ac:spMk id="5" creationId="{33854EBF-A0B5-BF4A-B20A-1228BB998F6B}"/>
          </ac:spMkLst>
        </pc:spChg>
        <pc:spChg chg="add">
          <ac:chgData name="Paolo Lim" userId="904da57fe16f16a6" providerId="LiveId" clId="{FAA652C3-2151-F742-9CE1-B61DC2042647}" dt="2021-08-02T15:51:47.915" v="11" actId="26606"/>
          <ac:spMkLst>
            <pc:docMk/>
            <pc:sldMk cId="957269001" sldId="267"/>
            <ac:spMk id="13" creationId="{D4771268-CB57-404A-9271-370EB28F6090}"/>
          </ac:spMkLst>
        </pc:spChg>
        <pc:graphicFrameChg chg="mod">
          <ac:chgData name="Paolo Lim" userId="904da57fe16f16a6" providerId="LiveId" clId="{FAA652C3-2151-F742-9CE1-B61DC2042647}" dt="2021-08-02T15:51:47.915" v="11" actId="26606"/>
          <ac:graphicFrameMkLst>
            <pc:docMk/>
            <pc:sldMk cId="957269001" sldId="267"/>
            <ac:graphicFrameMk id="8" creationId="{CBC9DEFE-7126-B34F-A7F8-B7A5CF56ECD1}"/>
          </ac:graphicFrameMkLst>
        </pc:graphicFrameChg>
      </pc:sldChg>
      <pc:sldChg chg="addSp modSp mod setBg">
        <pc:chgData name="Paolo Lim" userId="904da57fe16f16a6" providerId="LiveId" clId="{FAA652C3-2151-F742-9CE1-B61DC2042647}" dt="2021-08-02T18:17:14.611" v="79" actId="2711"/>
        <pc:sldMkLst>
          <pc:docMk/>
          <pc:sldMk cId="311337073" sldId="268"/>
        </pc:sldMkLst>
        <pc:spChg chg="mod">
          <ac:chgData name="Paolo Lim" userId="904da57fe16f16a6" providerId="LiveId" clId="{FAA652C3-2151-F742-9CE1-B61DC2042647}" dt="2021-08-02T15:51:54.479" v="12" actId="26606"/>
          <ac:spMkLst>
            <pc:docMk/>
            <pc:sldMk cId="311337073" sldId="268"/>
            <ac:spMk id="5" creationId="{33854EBF-A0B5-BF4A-B20A-1228BB998F6B}"/>
          </ac:spMkLst>
        </pc:spChg>
        <pc:spChg chg="add">
          <ac:chgData name="Paolo Lim" userId="904da57fe16f16a6" providerId="LiveId" clId="{FAA652C3-2151-F742-9CE1-B61DC2042647}" dt="2021-08-02T15:51:54.479" v="12" actId="26606"/>
          <ac:spMkLst>
            <pc:docMk/>
            <pc:sldMk cId="311337073" sldId="268"/>
            <ac:spMk id="13" creationId="{D4771268-CB57-404A-9271-370EB28F6090}"/>
          </ac:spMkLst>
        </pc:spChg>
        <pc:graphicFrameChg chg="mod modGraphic">
          <ac:chgData name="Paolo Lim" userId="904da57fe16f16a6" providerId="LiveId" clId="{FAA652C3-2151-F742-9CE1-B61DC2042647}" dt="2021-08-02T18:17:14.611" v="79" actId="2711"/>
          <ac:graphicFrameMkLst>
            <pc:docMk/>
            <pc:sldMk cId="311337073" sldId="268"/>
            <ac:graphicFrameMk id="8" creationId="{CBC9DEFE-7126-B34F-A7F8-B7A5CF56ECD1}"/>
          </ac:graphicFrameMkLst>
        </pc:graphicFrameChg>
      </pc:sldChg>
      <pc:sldChg chg="addSp modSp mod setBg">
        <pc:chgData name="Paolo Lim" userId="904da57fe16f16a6" providerId="LiveId" clId="{FAA652C3-2151-F742-9CE1-B61DC2042647}" dt="2021-08-02T18:17:37.551" v="80" actId="26606"/>
        <pc:sldMkLst>
          <pc:docMk/>
          <pc:sldMk cId="3616966738" sldId="269"/>
        </pc:sldMkLst>
        <pc:spChg chg="mod">
          <ac:chgData name="Paolo Lim" userId="904da57fe16f16a6" providerId="LiveId" clId="{FAA652C3-2151-F742-9CE1-B61DC2042647}" dt="2021-08-02T18:17:37.551" v="80" actId="26606"/>
          <ac:spMkLst>
            <pc:docMk/>
            <pc:sldMk cId="3616966738" sldId="269"/>
            <ac:spMk id="5" creationId="{33854EBF-A0B5-BF4A-B20A-1228BB998F6B}"/>
          </ac:spMkLst>
        </pc:spChg>
        <pc:spChg chg="add">
          <ac:chgData name="Paolo Lim" userId="904da57fe16f16a6" providerId="LiveId" clId="{FAA652C3-2151-F742-9CE1-B61DC2042647}" dt="2021-08-02T18:17:37.551" v="80" actId="26606"/>
          <ac:spMkLst>
            <pc:docMk/>
            <pc:sldMk cId="3616966738" sldId="269"/>
            <ac:spMk id="13" creationId="{D4771268-CB57-404A-9271-370EB28F6090}"/>
          </ac:spMkLst>
        </pc:spChg>
        <pc:graphicFrameChg chg="mod">
          <ac:chgData name="Paolo Lim" userId="904da57fe16f16a6" providerId="LiveId" clId="{FAA652C3-2151-F742-9CE1-B61DC2042647}" dt="2021-08-02T18:17:37.551" v="80" actId="26606"/>
          <ac:graphicFrameMkLst>
            <pc:docMk/>
            <pc:sldMk cId="3616966738" sldId="269"/>
            <ac:graphicFrameMk id="8" creationId="{CBC9DEFE-7126-B34F-A7F8-B7A5CF56ECD1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569AF-FD74-CE4A-940E-748A79B8C0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1E33C8-277E-8841-AFBC-46CD0F05E3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EEF032-D995-204F-8212-BCBAF39A1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C24A9-FE5D-5A4D-AB7B-1E05CDD5B868}" type="datetimeFigureOut">
              <a:rPr lang="en-US" smtClean="0"/>
              <a:t>8/2/21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921B03-6E93-8E4E-B907-26DA0DE20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66F443-C435-7A4B-9392-3B11B6D84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337F2-76A6-C746-9E66-05D0C5E83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127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A9D9C-E391-0E46-8495-187AE87A6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0847C-96E7-7A4F-8A5F-035CCDD7E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F03F23-DF55-4B44-BB70-95C33A395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C24A9-FE5D-5A4D-AB7B-1E05CDD5B868}" type="datetimeFigureOut">
              <a:rPr lang="en-US" smtClean="0"/>
              <a:t>8/2/21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85C36-9E4A-B749-B500-E35A651BB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52BAA-8087-8F45-B51B-52EF9970D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337F2-76A6-C746-9E66-05D0C5E83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922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4F22A-A30E-EF44-A107-53F25D3FF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F4D26E-6CAB-8949-924C-A8CA2C7B5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969FE9-05AD-3849-BFEF-7C9441FA3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C24A9-FE5D-5A4D-AB7B-1E05CDD5B868}" type="datetimeFigureOut">
              <a:rPr lang="en-US" smtClean="0"/>
              <a:t>8/2/21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A8CE17-8E9C-E644-91F9-3852278F3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12A66C-3711-004A-B773-B01CDD0E3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337F2-76A6-C746-9E66-05D0C5E83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700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5E61C-33FF-234D-B7B7-7A9ED8B63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B28D7A-0FF9-494E-88AD-B86BBE232B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80AAD3-5E82-AA4E-94AD-E12359B34C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1B6F9-8A17-4F46-93C7-5886FAC79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C24A9-FE5D-5A4D-AB7B-1E05CDD5B868}" type="datetimeFigureOut">
              <a:rPr lang="en-US" smtClean="0"/>
              <a:t>8/2/21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31A7FE-CAA7-244E-8009-E57C551D4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05CEEC-2C8A-9844-92DA-84529791D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337F2-76A6-C746-9E66-05D0C5E83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0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877A1-1764-A848-92BC-6544FA422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CDBAD7-ACD3-B443-9E64-9E32AB458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B1D79B-E884-3F47-B7CE-D2F86725B1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911398-8022-504B-934A-A15F03B2BE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9FBC2B-4434-ED4D-A95F-487626A051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93042A-4C41-1741-B3D5-B7AE34C8B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C24A9-FE5D-5A4D-AB7B-1E05CDD5B868}" type="datetimeFigureOut">
              <a:rPr lang="en-US" smtClean="0"/>
              <a:t>8/2/21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310802-81C6-EF41-B569-39C03C9AD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22F5B0-AF21-F94D-8A20-A03D83151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337F2-76A6-C746-9E66-05D0C5E83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30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51075-5FFC-9A4F-833F-DE0994197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BE0572-CD19-484A-B917-CD43EA739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C24A9-FE5D-5A4D-AB7B-1E05CDD5B868}" type="datetimeFigureOut">
              <a:rPr lang="en-US" smtClean="0"/>
              <a:t>8/2/21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C764D3-0987-F446-8A75-4BED40A82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C32E60-AFCA-4544-9CDA-FCF46D27C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337F2-76A6-C746-9E66-05D0C5E83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254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E47F64-DEBC-4346-9DF4-B0C7CBE3F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C24A9-FE5D-5A4D-AB7B-1E05CDD5B868}" type="datetimeFigureOut">
              <a:rPr lang="en-US" smtClean="0"/>
              <a:t>8/2/21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5717F1-AAF1-1540-AAD5-A9FF806B1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BAA7FC-292E-824A-99A6-B5E98C885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337F2-76A6-C746-9E66-05D0C5E83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102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E1576-C477-9C48-AC0E-4C4DA0E34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58C0B-C3F7-384A-B855-3552E6F93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88F9A-AA55-F441-9550-9AE9768C2E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5457AF-8016-7746-8A51-DF7C8EA4D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C24A9-FE5D-5A4D-AB7B-1E05CDD5B868}" type="datetimeFigureOut">
              <a:rPr lang="en-US" smtClean="0"/>
              <a:t>8/2/21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904308-9100-8C41-B6C8-EB333C0DA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EDF6B3-1297-4845-A9F6-9899DCC4F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337F2-76A6-C746-9E66-05D0C5E83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023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77D3A-E32A-3D44-A9BF-0FF77C81E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28F13D-7EB1-1E4B-986F-CC831DA37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A96BD7-67CE-9544-82D3-BABE1DD0FF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0B1454-E40E-8E4E-9B55-FEA658F42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C24A9-FE5D-5A4D-AB7B-1E05CDD5B868}" type="datetimeFigureOut">
              <a:rPr lang="en-US" smtClean="0"/>
              <a:t>8/2/21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5DA551-896A-2B49-BDEF-EA872C3F4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A49F6F-FAAC-3444-BF91-BF1B4E6D6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337F2-76A6-C746-9E66-05D0C5E83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06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F311B-8033-9847-BB3F-521D58823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31EE29-2D9E-0E47-AD8B-22F27A6C7E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4F22D-3B87-C44C-9E9E-304F26FBA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C24A9-FE5D-5A4D-AB7B-1E05CDD5B868}" type="datetimeFigureOut">
              <a:rPr lang="en-US" smtClean="0"/>
              <a:t>8/2/21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30B99-1832-F441-A356-1377F9498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D31A6-FB8E-544F-A004-1AE14A1EC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337F2-76A6-C746-9E66-05D0C5E83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490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6BEC58-F55B-B649-8909-FF8A911CFE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3D48B5-DBD4-5E48-A479-32A9AAF67C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8F4A70-6C5F-5E40-A3A0-C244B7B09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C24A9-FE5D-5A4D-AB7B-1E05CDD5B868}" type="datetimeFigureOut">
              <a:rPr lang="en-US" smtClean="0"/>
              <a:t>8/2/21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D0599-B020-214A-BF41-F4CDCCFE0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8FCA93-87D5-B24E-ACC7-7C5622697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337F2-76A6-C746-9E66-05D0C5E83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104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144BAD-AE45-AE4E-93A1-C105B5164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C0AEF8-30B7-D046-A835-62032C792E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5FF53-49D4-D846-8B13-59EA0C2554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C24A9-FE5D-5A4D-AB7B-1E05CDD5B868}" type="datetimeFigureOut">
              <a:rPr lang="en-US" smtClean="0"/>
              <a:t>8/2/21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BA86F-30D2-E542-B3D6-C96229A5FE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AF67C-8CAF-D943-89B6-D6E02DC813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A337F2-76A6-C746-9E66-05D0C5E83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795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DB7ADBC-26DA-450D-A8BF-E1ACCB466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0234" y="0"/>
            <a:ext cx="6488456" cy="3036711"/>
          </a:xfrm>
          <a:custGeom>
            <a:avLst/>
            <a:gdLst>
              <a:gd name="connsiteX0" fmla="*/ 0 w 6488456"/>
              <a:gd name="connsiteY0" fmla="*/ 0 h 3036711"/>
              <a:gd name="connsiteX1" fmla="*/ 6488456 w 6488456"/>
              <a:gd name="connsiteY1" fmla="*/ 0 h 3036711"/>
              <a:gd name="connsiteX2" fmla="*/ 6482686 w 6488456"/>
              <a:gd name="connsiteY2" fmla="*/ 114279 h 3036711"/>
              <a:gd name="connsiteX3" fmla="*/ 3244228 w 6488456"/>
              <a:gd name="connsiteY3" fmla="*/ 3036711 h 3036711"/>
              <a:gd name="connsiteX4" fmla="*/ 5771 w 6488456"/>
              <a:gd name="connsiteY4" fmla="*/ 114279 h 303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8456" h="3036711">
                <a:moveTo>
                  <a:pt x="0" y="0"/>
                </a:moveTo>
                <a:lnTo>
                  <a:pt x="6488456" y="0"/>
                </a:lnTo>
                <a:lnTo>
                  <a:pt x="6482686" y="114279"/>
                </a:lnTo>
                <a:cubicBezTo>
                  <a:pt x="6315984" y="1755766"/>
                  <a:pt x="4929697" y="3036711"/>
                  <a:pt x="3244228" y="3036711"/>
                </a:cubicBezTo>
                <a:cubicBezTo>
                  <a:pt x="1558760" y="3036711"/>
                  <a:pt x="172473" y="1755766"/>
                  <a:pt x="5771" y="114279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E3C0EDB-60D3-4CEF-8B80-C6D01E08D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900758"/>
            <a:ext cx="5198011" cy="3957242"/>
          </a:xfrm>
          <a:custGeom>
            <a:avLst/>
            <a:gdLst>
              <a:gd name="connsiteX0" fmla="*/ 1942747 w 5198011"/>
              <a:gd name="connsiteY0" fmla="*/ 0 h 3957242"/>
              <a:gd name="connsiteX1" fmla="*/ 5198011 w 5198011"/>
              <a:gd name="connsiteY1" fmla="*/ 3255264 h 3957242"/>
              <a:gd name="connsiteX2" fmla="*/ 5131876 w 5198011"/>
              <a:gd name="connsiteY2" fmla="*/ 3911314 h 3957242"/>
              <a:gd name="connsiteX3" fmla="*/ 5120066 w 5198011"/>
              <a:gd name="connsiteY3" fmla="*/ 3957242 h 3957242"/>
              <a:gd name="connsiteX4" fmla="*/ 0 w 5198011"/>
              <a:gd name="connsiteY4" fmla="*/ 3957242 h 3957242"/>
              <a:gd name="connsiteX5" fmla="*/ 0 w 5198011"/>
              <a:gd name="connsiteY5" fmla="*/ 647700 h 3957242"/>
              <a:gd name="connsiteX6" fmla="*/ 122698 w 5198011"/>
              <a:gd name="connsiteY6" fmla="*/ 555948 h 3957242"/>
              <a:gd name="connsiteX7" fmla="*/ 1942747 w 5198011"/>
              <a:gd name="connsiteY7" fmla="*/ 0 h 3957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8011" h="3957242">
                <a:moveTo>
                  <a:pt x="1942747" y="0"/>
                </a:moveTo>
                <a:cubicBezTo>
                  <a:pt x="3740580" y="0"/>
                  <a:pt x="5198011" y="1457431"/>
                  <a:pt x="5198011" y="3255264"/>
                </a:cubicBezTo>
                <a:cubicBezTo>
                  <a:pt x="5198011" y="3479993"/>
                  <a:pt x="5175239" y="3699404"/>
                  <a:pt x="5131876" y="3911314"/>
                </a:cubicBezTo>
                <a:lnTo>
                  <a:pt x="5120066" y="3957242"/>
                </a:lnTo>
                <a:lnTo>
                  <a:pt x="0" y="3957242"/>
                </a:lnTo>
                <a:lnTo>
                  <a:pt x="0" y="647700"/>
                </a:lnTo>
                <a:lnTo>
                  <a:pt x="122698" y="555948"/>
                </a:lnTo>
                <a:cubicBezTo>
                  <a:pt x="642241" y="204951"/>
                  <a:pt x="1268560" y="0"/>
                  <a:pt x="1942747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0C269CE-FB56-4D68-8CFB-1CFD5F3505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3375" y="500244"/>
            <a:ext cx="6428625" cy="6357756"/>
          </a:xfrm>
          <a:custGeom>
            <a:avLst/>
            <a:gdLst>
              <a:gd name="connsiteX0" fmla="*/ 4279392 w 6428625"/>
              <a:gd name="connsiteY0" fmla="*/ 0 h 6357756"/>
              <a:gd name="connsiteX1" fmla="*/ 6319204 w 6428625"/>
              <a:gd name="connsiteY1" fmla="*/ 516500 h 6357756"/>
              <a:gd name="connsiteX2" fmla="*/ 6428625 w 6428625"/>
              <a:gd name="connsiteY2" fmla="*/ 579415 h 6357756"/>
              <a:gd name="connsiteX3" fmla="*/ 6428625 w 6428625"/>
              <a:gd name="connsiteY3" fmla="*/ 6357756 h 6357756"/>
              <a:gd name="connsiteX4" fmla="*/ 539921 w 6428625"/>
              <a:gd name="connsiteY4" fmla="*/ 6357756 h 6357756"/>
              <a:gd name="connsiteX5" fmla="*/ 516500 w 6428625"/>
              <a:gd name="connsiteY5" fmla="*/ 6319205 h 6357756"/>
              <a:gd name="connsiteX6" fmla="*/ 0 w 6428625"/>
              <a:gd name="connsiteY6" fmla="*/ 4279392 h 6357756"/>
              <a:gd name="connsiteX7" fmla="*/ 4279392 w 6428625"/>
              <a:gd name="connsiteY7" fmla="*/ 0 h 6357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28625" h="6357756">
                <a:moveTo>
                  <a:pt x="4279392" y="0"/>
                </a:moveTo>
                <a:cubicBezTo>
                  <a:pt x="5017968" y="0"/>
                  <a:pt x="5712843" y="187105"/>
                  <a:pt x="6319204" y="516500"/>
                </a:cubicBezTo>
                <a:lnTo>
                  <a:pt x="6428625" y="579415"/>
                </a:lnTo>
                <a:lnTo>
                  <a:pt x="6428625" y="6357756"/>
                </a:lnTo>
                <a:lnTo>
                  <a:pt x="539921" y="6357756"/>
                </a:lnTo>
                <a:lnTo>
                  <a:pt x="516500" y="6319205"/>
                </a:lnTo>
                <a:cubicBezTo>
                  <a:pt x="187105" y="5712844"/>
                  <a:pt x="0" y="5017968"/>
                  <a:pt x="0" y="4279392"/>
                </a:cubicBezTo>
                <a:cubicBezTo>
                  <a:pt x="0" y="1915949"/>
                  <a:pt x="1915949" y="0"/>
                  <a:pt x="4279392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A6ED7E7F-75F7-4581-A930-C4DEBC2A8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27967" y="664836"/>
            <a:ext cx="6264033" cy="6193164"/>
          </a:xfrm>
          <a:custGeom>
            <a:avLst/>
            <a:gdLst>
              <a:gd name="connsiteX0" fmla="*/ 4114800 w 6264033"/>
              <a:gd name="connsiteY0" fmla="*/ 0 h 6193164"/>
              <a:gd name="connsiteX1" fmla="*/ 6248473 w 6264033"/>
              <a:gd name="connsiteY1" fmla="*/ 595714 h 6193164"/>
              <a:gd name="connsiteX2" fmla="*/ 6264033 w 6264033"/>
              <a:gd name="connsiteY2" fmla="*/ 605689 h 6193164"/>
              <a:gd name="connsiteX3" fmla="*/ 6264033 w 6264033"/>
              <a:gd name="connsiteY3" fmla="*/ 6193164 h 6193164"/>
              <a:gd name="connsiteX4" fmla="*/ 567718 w 6264033"/>
              <a:gd name="connsiteY4" fmla="*/ 6193164 h 6193164"/>
              <a:gd name="connsiteX5" fmla="*/ 496635 w 6264033"/>
              <a:gd name="connsiteY5" fmla="*/ 6076158 h 6193164"/>
              <a:gd name="connsiteX6" fmla="*/ 0 w 6264033"/>
              <a:gd name="connsiteY6" fmla="*/ 4114800 h 6193164"/>
              <a:gd name="connsiteX7" fmla="*/ 4114800 w 6264033"/>
              <a:gd name="connsiteY7" fmla="*/ 0 h 619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64033" h="6193164">
                <a:moveTo>
                  <a:pt x="4114800" y="0"/>
                </a:moveTo>
                <a:cubicBezTo>
                  <a:pt x="4895986" y="0"/>
                  <a:pt x="5626328" y="217689"/>
                  <a:pt x="6248473" y="595714"/>
                </a:cubicBezTo>
                <a:lnTo>
                  <a:pt x="6264033" y="605689"/>
                </a:lnTo>
                <a:lnTo>
                  <a:pt x="6264033" y="6193164"/>
                </a:lnTo>
                <a:lnTo>
                  <a:pt x="567718" y="6193164"/>
                </a:lnTo>
                <a:lnTo>
                  <a:pt x="496635" y="6076158"/>
                </a:lnTo>
                <a:cubicBezTo>
                  <a:pt x="179909" y="5493119"/>
                  <a:pt x="0" y="4824969"/>
                  <a:pt x="0" y="4114800"/>
                </a:cubicBezTo>
                <a:cubicBezTo>
                  <a:pt x="0" y="1842259"/>
                  <a:pt x="1842259" y="0"/>
                  <a:pt x="4114800" y="0"/>
                </a:cubicBezTo>
                <a:close/>
              </a:path>
            </a:pathLst>
          </a:custGeom>
          <a:solidFill>
            <a:srgbClr val="BC2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A9989C-87EE-5F40-9B93-413243ED2F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9743" y="2442411"/>
            <a:ext cx="4996329" cy="2024404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TIME - TID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8ECC45-BF18-0848-B8F7-E88D3EB371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9743" y="4632160"/>
            <a:ext cx="4996328" cy="1068293"/>
          </a:xfrm>
        </p:spPr>
        <p:txBody>
          <a:bodyPr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 descr="Red marker on a calendar">
            <a:extLst>
              <a:ext uri="{FF2B5EF4-FFF2-40B4-BE49-F238E27FC236}">
                <a16:creationId xmlns:a16="http://schemas.microsoft.com/office/drawing/2014/main" id="{7E5E2BAC-A0B5-3F4E-9F0E-2271D893BF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9903"/>
          <a:stretch/>
        </p:blipFill>
        <p:spPr>
          <a:xfrm>
            <a:off x="979868" y="10"/>
            <a:ext cx="6069184" cy="2839773"/>
          </a:xfrm>
          <a:custGeom>
            <a:avLst/>
            <a:gdLst/>
            <a:ahLst/>
            <a:cxnLst/>
            <a:rect l="l" t="t" r="r" b="b"/>
            <a:pathLst>
              <a:path w="6069184" h="2839783">
                <a:moveTo>
                  <a:pt x="0" y="0"/>
                </a:moveTo>
                <a:lnTo>
                  <a:pt x="6069184" y="0"/>
                </a:lnTo>
                <a:lnTo>
                  <a:pt x="6063824" y="106160"/>
                </a:lnTo>
                <a:cubicBezTo>
                  <a:pt x="5907892" y="1641596"/>
                  <a:pt x="4611168" y="2839783"/>
                  <a:pt x="3034592" y="2839783"/>
                </a:cubicBezTo>
                <a:cubicBezTo>
                  <a:pt x="1458016" y="2839783"/>
                  <a:pt x="161293" y="1641596"/>
                  <a:pt x="5361" y="106160"/>
                </a:cubicBezTo>
                <a:close/>
              </a:path>
            </a:pathLst>
          </a:custGeom>
        </p:spPr>
      </p:pic>
      <p:pic>
        <p:nvPicPr>
          <p:cNvPr id="6" name="Picture 5" descr="Inside the clock">
            <a:extLst>
              <a:ext uri="{FF2B5EF4-FFF2-40B4-BE49-F238E27FC236}">
                <a16:creationId xmlns:a16="http://schemas.microsoft.com/office/drawing/2014/main" id="{83AFF5D3-432D-D84E-8990-79DFCCA507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84" r="6790" b="-1"/>
          <a:stretch/>
        </p:blipFill>
        <p:spPr>
          <a:xfrm>
            <a:off x="3" y="3124786"/>
            <a:ext cx="5001415" cy="3733214"/>
          </a:xfrm>
          <a:custGeom>
            <a:avLst/>
            <a:gdLst/>
            <a:ahLst/>
            <a:cxnLst/>
            <a:rect l="l" t="t" r="r" b="b"/>
            <a:pathLst>
              <a:path w="5001415" h="3733214">
                <a:moveTo>
                  <a:pt x="1956463" y="0"/>
                </a:moveTo>
                <a:cubicBezTo>
                  <a:pt x="3638144" y="0"/>
                  <a:pt x="5001415" y="1363271"/>
                  <a:pt x="5001415" y="3044952"/>
                </a:cubicBezTo>
                <a:cubicBezTo>
                  <a:pt x="5001415" y="3255162"/>
                  <a:pt x="4980114" y="3460397"/>
                  <a:pt x="4939553" y="3658617"/>
                </a:cubicBezTo>
                <a:lnTo>
                  <a:pt x="4920372" y="3733214"/>
                </a:lnTo>
                <a:lnTo>
                  <a:pt x="0" y="3733214"/>
                </a:lnTo>
                <a:lnTo>
                  <a:pt x="0" y="713124"/>
                </a:lnTo>
                <a:lnTo>
                  <a:pt x="19591" y="695319"/>
                </a:lnTo>
                <a:cubicBezTo>
                  <a:pt x="545938" y="260939"/>
                  <a:pt x="1220728" y="0"/>
                  <a:pt x="195646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03194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33231A2-52C4-5143-86A2-E901B0927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Vad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klockan</a:t>
            </a:r>
            <a:r>
              <a:rPr lang="en-US"/>
              <a:t>?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545D7CB-BF8F-864C-8D3F-57461B0EB9B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81408" y="1825625"/>
            <a:ext cx="4495183" cy="4351338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D703F7-7056-AE42-8ADA-7E23D8102C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84991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Formell</a:t>
            </a:r>
            <a:r>
              <a:rPr lang="en-US" dirty="0"/>
              <a:t>:</a:t>
            </a:r>
          </a:p>
          <a:p>
            <a:pPr lvl="1"/>
            <a:r>
              <a:rPr lang="en-US" dirty="0">
                <a:latin typeface="Verdana"/>
                <a:ea typeface="Verdana"/>
              </a:rPr>
              <a:t>AM – </a:t>
            </a:r>
            <a:r>
              <a:rPr lang="en-US" dirty="0" err="1">
                <a:latin typeface="Verdana"/>
                <a:ea typeface="Verdana"/>
              </a:rPr>
              <a:t>ett</a:t>
            </a:r>
            <a:r>
              <a:rPr lang="en-US" dirty="0">
                <a:latin typeface="Verdana"/>
                <a:ea typeface="Verdana"/>
              </a:rPr>
              <a:t> noll noll (kl 01.00)</a:t>
            </a:r>
            <a:endParaRPr lang="en-US" dirty="0"/>
          </a:p>
          <a:p>
            <a:pPr lvl="1"/>
            <a:r>
              <a:rPr lang="en-US" dirty="0">
                <a:latin typeface="Verdana"/>
                <a:ea typeface="Verdana"/>
              </a:rPr>
              <a:t>PM – </a:t>
            </a:r>
            <a:r>
              <a:rPr lang="en-US" dirty="0" err="1">
                <a:latin typeface="Verdana"/>
                <a:ea typeface="Verdana"/>
              </a:rPr>
              <a:t>tretton</a:t>
            </a:r>
            <a:r>
              <a:rPr lang="en-US" dirty="0">
                <a:latin typeface="Verdana"/>
                <a:ea typeface="Verdana"/>
              </a:rPr>
              <a:t> noll noll (kl 13.00)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 err="1">
                <a:latin typeface="Verdana"/>
                <a:ea typeface="Verdana"/>
              </a:rPr>
              <a:t>Informell</a:t>
            </a:r>
            <a:r>
              <a:rPr lang="en-US" dirty="0">
                <a:latin typeface="Verdana"/>
                <a:ea typeface="Verdana"/>
              </a:rPr>
              <a:t>: </a:t>
            </a:r>
            <a:r>
              <a:rPr lang="en-US" dirty="0" err="1">
                <a:latin typeface="Verdana"/>
                <a:ea typeface="Verdana"/>
              </a:rPr>
              <a:t>Klockan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Ett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592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33231A2-52C4-5143-86A2-E901B0927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Vad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klockan</a:t>
            </a:r>
            <a:r>
              <a:rPr lang="en-US"/>
              <a:t>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D703F7-7056-AE42-8ADA-7E23D8102C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90987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Formell</a:t>
            </a:r>
            <a:r>
              <a:rPr lang="en-US" dirty="0"/>
              <a:t>:</a:t>
            </a:r>
          </a:p>
          <a:p>
            <a:pPr lvl="1"/>
            <a:r>
              <a:rPr lang="en-US" dirty="0">
                <a:latin typeface="Verdana"/>
                <a:ea typeface="Verdana"/>
              </a:rPr>
              <a:t>AM – </a:t>
            </a:r>
            <a:r>
              <a:rPr lang="en-US" dirty="0" err="1">
                <a:latin typeface="Verdana"/>
                <a:ea typeface="Verdana"/>
              </a:rPr>
              <a:t>ett</a:t>
            </a:r>
            <a:r>
              <a:rPr lang="en-US" dirty="0">
                <a:latin typeface="Verdana"/>
                <a:ea typeface="Verdana"/>
              </a:rPr>
              <a:t> noll fem (kl 01.05)</a:t>
            </a:r>
            <a:endParaRPr lang="en-US" dirty="0"/>
          </a:p>
          <a:p>
            <a:pPr lvl="1"/>
            <a:r>
              <a:rPr lang="en-US" dirty="0">
                <a:latin typeface="Verdana"/>
                <a:ea typeface="Verdana"/>
              </a:rPr>
              <a:t>PM -  </a:t>
            </a:r>
            <a:r>
              <a:rPr lang="en-US" dirty="0" err="1">
                <a:latin typeface="Verdana"/>
                <a:ea typeface="Verdana"/>
              </a:rPr>
              <a:t>tretton</a:t>
            </a:r>
            <a:r>
              <a:rPr lang="en-US" dirty="0">
                <a:latin typeface="Verdana"/>
                <a:ea typeface="Verdana"/>
              </a:rPr>
              <a:t> noll fem (kl 13.05)</a:t>
            </a:r>
          </a:p>
          <a:p>
            <a:pPr lvl="1"/>
            <a:endParaRPr lang="en-US" dirty="0"/>
          </a:p>
          <a:p>
            <a:r>
              <a:rPr lang="en-US" dirty="0" err="1">
                <a:latin typeface="Verdana"/>
                <a:ea typeface="Verdana"/>
              </a:rPr>
              <a:t>Informell</a:t>
            </a:r>
            <a:r>
              <a:rPr lang="en-US" dirty="0">
                <a:latin typeface="Verdana"/>
                <a:ea typeface="Verdana"/>
              </a:rPr>
              <a:t>: fem </a:t>
            </a:r>
            <a:r>
              <a:rPr lang="en-US" dirty="0" err="1">
                <a:latin typeface="Verdana"/>
                <a:ea typeface="Verdana"/>
              </a:rPr>
              <a:t>över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ett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33D5B3E-060B-374D-9616-9B682E5038E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81408" y="1825625"/>
            <a:ext cx="449518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82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33231A2-52C4-5143-86A2-E901B0927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Vad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klockan</a:t>
            </a:r>
            <a:r>
              <a:rPr lang="en-US"/>
              <a:t>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D703F7-7056-AE42-8ADA-7E23D8102C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60198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Formell</a:t>
            </a:r>
            <a:r>
              <a:rPr lang="en-US" dirty="0"/>
              <a:t>:</a:t>
            </a:r>
          </a:p>
          <a:p>
            <a:pPr lvl="1"/>
            <a:r>
              <a:rPr lang="en-US" dirty="0">
                <a:latin typeface="Verdana"/>
                <a:ea typeface="Verdana"/>
              </a:rPr>
              <a:t>AM – </a:t>
            </a:r>
            <a:r>
              <a:rPr lang="en-US" dirty="0" err="1">
                <a:latin typeface="Verdana"/>
                <a:ea typeface="Verdana"/>
              </a:rPr>
              <a:t>ett</a:t>
            </a:r>
            <a:r>
              <a:rPr lang="en-US" dirty="0">
                <a:latin typeface="Verdana"/>
                <a:ea typeface="Verdana"/>
              </a:rPr>
              <a:t> </a:t>
            </a:r>
            <a:r>
              <a:rPr lang="en-US" dirty="0" err="1">
                <a:latin typeface="Verdana"/>
                <a:ea typeface="Verdana"/>
              </a:rPr>
              <a:t>femton</a:t>
            </a:r>
            <a:r>
              <a:rPr lang="en-US" dirty="0">
                <a:latin typeface="Verdana"/>
                <a:ea typeface="Verdana"/>
              </a:rPr>
              <a:t> (kl 01.15)</a:t>
            </a:r>
          </a:p>
          <a:p>
            <a:pPr lvl="1"/>
            <a:r>
              <a:rPr lang="en-US" dirty="0">
                <a:latin typeface="Verdana"/>
                <a:ea typeface="Verdana"/>
              </a:rPr>
              <a:t>PM – </a:t>
            </a:r>
            <a:r>
              <a:rPr lang="en-US" dirty="0" err="1">
                <a:latin typeface="Verdana"/>
                <a:ea typeface="Verdana"/>
              </a:rPr>
              <a:t>tretton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femton</a:t>
            </a:r>
            <a:r>
              <a:rPr lang="en-US" dirty="0">
                <a:latin typeface="Verdana"/>
                <a:ea typeface="Verdana"/>
              </a:rPr>
              <a:t> (kl 13.15)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 err="1">
                <a:latin typeface="Verdana"/>
                <a:ea typeface="Verdana"/>
              </a:rPr>
              <a:t>Informell</a:t>
            </a:r>
            <a:r>
              <a:rPr lang="en-US" dirty="0">
                <a:latin typeface="Verdana"/>
                <a:ea typeface="Verdana"/>
              </a:rPr>
              <a:t>: </a:t>
            </a:r>
            <a:r>
              <a:rPr lang="en-US" dirty="0" err="1">
                <a:latin typeface="Verdana"/>
                <a:ea typeface="Verdana"/>
              </a:rPr>
              <a:t>kvart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över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ett</a:t>
            </a:r>
            <a:endParaRPr lang="en-US" dirty="0">
              <a:latin typeface="Verdana"/>
              <a:ea typeface="Verdana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93810CF-0747-8E4A-90BB-4437DFE938C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81408" y="1825625"/>
            <a:ext cx="449518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257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33231A2-52C4-5143-86A2-E901B0927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Vad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klockan</a:t>
            </a:r>
            <a:r>
              <a:rPr lang="en-US"/>
              <a:t>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D703F7-7056-AE42-8ADA-7E23D8102C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60198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Formell</a:t>
            </a:r>
            <a:r>
              <a:rPr lang="en-US" dirty="0"/>
              <a:t>:</a:t>
            </a:r>
          </a:p>
          <a:p>
            <a:pPr lvl="1"/>
            <a:r>
              <a:rPr lang="en-US" dirty="0">
                <a:latin typeface="Verdana"/>
                <a:ea typeface="Verdana"/>
              </a:rPr>
              <a:t>AM –</a:t>
            </a:r>
            <a:r>
              <a:rPr lang="en-US" dirty="0" err="1">
                <a:latin typeface="Verdana"/>
                <a:ea typeface="Verdana"/>
              </a:rPr>
              <a:t>ett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tjugofem</a:t>
            </a:r>
            <a:r>
              <a:rPr lang="en-US" dirty="0">
                <a:latin typeface="Verdana"/>
                <a:ea typeface="Verdana"/>
              </a:rPr>
              <a:t> (kl 01.25)</a:t>
            </a:r>
          </a:p>
          <a:p>
            <a:pPr lvl="1"/>
            <a:r>
              <a:rPr lang="en-US" dirty="0">
                <a:latin typeface="Verdana"/>
                <a:ea typeface="Verdana"/>
              </a:rPr>
              <a:t>PM - </a:t>
            </a:r>
            <a:r>
              <a:rPr lang="en-US" dirty="0" err="1">
                <a:latin typeface="Verdana"/>
                <a:ea typeface="Verdana"/>
              </a:rPr>
              <a:t>tretton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tjugofem</a:t>
            </a:r>
            <a:r>
              <a:rPr lang="en-US" dirty="0">
                <a:latin typeface="Verdana"/>
                <a:ea typeface="Verdana"/>
              </a:rPr>
              <a:t> (kl 13.25)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 err="1">
                <a:latin typeface="Verdana"/>
                <a:ea typeface="Verdana"/>
              </a:rPr>
              <a:t>Informell</a:t>
            </a:r>
            <a:r>
              <a:rPr lang="en-US" dirty="0">
                <a:latin typeface="Verdana"/>
                <a:ea typeface="Verdana"/>
              </a:rPr>
              <a:t>: fem </a:t>
            </a:r>
            <a:r>
              <a:rPr lang="en-US" dirty="0" err="1">
                <a:latin typeface="Verdana"/>
                <a:ea typeface="Verdana"/>
              </a:rPr>
              <a:t>i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halv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två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B2C0FB1-A070-AF4C-BACA-2289B5EB6A2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81408" y="1825625"/>
            <a:ext cx="449518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764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33231A2-52C4-5143-86A2-E901B0927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Vad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klockan</a:t>
            </a:r>
            <a:r>
              <a:rPr lang="en-US"/>
              <a:t>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D703F7-7056-AE42-8ADA-7E23D8102C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825625"/>
            <a:ext cx="583617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Formell</a:t>
            </a:r>
            <a:r>
              <a:rPr lang="en-US" dirty="0"/>
              <a:t>:</a:t>
            </a:r>
          </a:p>
          <a:p>
            <a:pPr lvl="1"/>
            <a:r>
              <a:rPr lang="en-US" dirty="0">
                <a:latin typeface="Verdana"/>
                <a:ea typeface="Verdana"/>
              </a:rPr>
              <a:t>AM - _</a:t>
            </a:r>
            <a:r>
              <a:rPr lang="en-US" dirty="0" err="1">
                <a:latin typeface="Verdana"/>
                <a:ea typeface="Verdana"/>
              </a:rPr>
              <a:t>ett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trettio</a:t>
            </a:r>
            <a:r>
              <a:rPr lang="en-US" dirty="0">
                <a:latin typeface="Verdana"/>
                <a:ea typeface="Verdana"/>
              </a:rPr>
              <a:t> (kl 01.30)</a:t>
            </a:r>
            <a:endParaRPr lang="en-US" dirty="0"/>
          </a:p>
          <a:p>
            <a:pPr lvl="1"/>
            <a:r>
              <a:rPr lang="en-US" dirty="0">
                <a:latin typeface="Verdana"/>
                <a:ea typeface="Verdana"/>
              </a:rPr>
              <a:t>PM – _</a:t>
            </a:r>
            <a:r>
              <a:rPr lang="en-US" dirty="0" err="1">
                <a:latin typeface="Verdana"/>
                <a:ea typeface="Verdana"/>
              </a:rPr>
              <a:t>tretton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trettio</a:t>
            </a:r>
            <a:r>
              <a:rPr lang="en-US" dirty="0">
                <a:latin typeface="Verdana"/>
                <a:ea typeface="Verdana"/>
              </a:rPr>
              <a:t> (kl 13.30)</a:t>
            </a:r>
            <a:endParaRPr lang="en-US" dirty="0"/>
          </a:p>
          <a:p>
            <a:r>
              <a:rPr lang="en-US" dirty="0" err="1">
                <a:latin typeface="Verdana"/>
                <a:ea typeface="Verdana"/>
              </a:rPr>
              <a:t>Informell</a:t>
            </a:r>
            <a:r>
              <a:rPr lang="en-US" dirty="0">
                <a:latin typeface="Verdana"/>
                <a:ea typeface="Verdana"/>
              </a:rPr>
              <a:t>: </a:t>
            </a:r>
            <a:r>
              <a:rPr lang="en-US" dirty="0" err="1">
                <a:latin typeface="Verdana"/>
                <a:ea typeface="Verdana"/>
              </a:rPr>
              <a:t>halv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två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6E3A383-4D37-B64A-B50E-B9E42B75F4D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81408" y="1825625"/>
            <a:ext cx="449518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132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33231A2-52C4-5143-86A2-E901B0927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Vad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klockan</a:t>
            </a:r>
            <a:r>
              <a:rPr lang="en-US"/>
              <a:t>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D703F7-7056-AE42-8ADA-7E23D8102C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87989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Formell</a:t>
            </a:r>
            <a:r>
              <a:rPr lang="en-US" dirty="0"/>
              <a:t>:</a:t>
            </a:r>
          </a:p>
          <a:p>
            <a:pPr lvl="1"/>
            <a:r>
              <a:rPr lang="en-US" dirty="0">
                <a:latin typeface="Verdana"/>
                <a:ea typeface="Verdana"/>
              </a:rPr>
              <a:t>AM –</a:t>
            </a:r>
            <a:r>
              <a:rPr lang="en-US" dirty="0" err="1">
                <a:latin typeface="Verdana"/>
                <a:ea typeface="Verdana"/>
              </a:rPr>
              <a:t>ett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trettifem</a:t>
            </a:r>
            <a:r>
              <a:rPr lang="en-US" dirty="0">
                <a:latin typeface="Verdana"/>
                <a:ea typeface="Verdana"/>
              </a:rPr>
              <a:t> (kl 01.35)</a:t>
            </a:r>
            <a:endParaRPr lang="en-US" dirty="0"/>
          </a:p>
          <a:p>
            <a:pPr lvl="1"/>
            <a:r>
              <a:rPr lang="en-US" dirty="0">
                <a:latin typeface="Verdana"/>
                <a:ea typeface="Verdana"/>
              </a:rPr>
              <a:t>PM – </a:t>
            </a:r>
            <a:r>
              <a:rPr lang="en-US" dirty="0" err="1">
                <a:latin typeface="Verdana"/>
                <a:ea typeface="Verdana"/>
              </a:rPr>
              <a:t>tretton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trettifem</a:t>
            </a:r>
            <a:r>
              <a:rPr lang="en-US">
                <a:latin typeface="Verdana"/>
                <a:ea typeface="Verdana"/>
              </a:rPr>
              <a:t> (kl 13.35)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 err="1">
                <a:latin typeface="Verdana"/>
                <a:ea typeface="Verdana"/>
              </a:rPr>
              <a:t>Informell</a:t>
            </a:r>
            <a:r>
              <a:rPr lang="en-US" dirty="0">
                <a:latin typeface="Verdana"/>
                <a:ea typeface="Verdana"/>
              </a:rPr>
              <a:t>: fem </a:t>
            </a:r>
            <a:r>
              <a:rPr lang="en-US" dirty="0" err="1">
                <a:latin typeface="Verdana"/>
                <a:ea typeface="Verdana"/>
              </a:rPr>
              <a:t>över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halv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två</a:t>
            </a:r>
            <a:endParaRPr lang="en-US" dirty="0">
              <a:latin typeface="Verdana"/>
              <a:ea typeface="Verdana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E1C4AD-E6F6-4E41-B6A9-7EC924D0762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44487" y="1825625"/>
            <a:ext cx="436902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585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33231A2-52C4-5143-86A2-E901B0927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Vad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klockan</a:t>
            </a:r>
            <a:r>
              <a:rPr lang="en-US"/>
              <a:t>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D703F7-7056-AE42-8ADA-7E23D8102C6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err="1"/>
              <a:t>Formell</a:t>
            </a:r>
            <a:r>
              <a:rPr lang="en-US"/>
              <a:t>:</a:t>
            </a:r>
          </a:p>
          <a:p>
            <a:pPr lvl="1"/>
            <a:r>
              <a:rPr lang="en-US">
                <a:latin typeface="Verdana"/>
                <a:ea typeface="Verdana"/>
              </a:rPr>
              <a:t>AM – _</a:t>
            </a:r>
            <a:r>
              <a:rPr lang="en-US" err="1">
                <a:latin typeface="Verdana"/>
                <a:ea typeface="Verdana"/>
              </a:rPr>
              <a:t>ett</a:t>
            </a:r>
            <a:r>
              <a:rPr lang="en-US">
                <a:latin typeface="Verdana"/>
                <a:ea typeface="Verdana"/>
              </a:rPr>
              <a:t> </a:t>
            </a:r>
            <a:r>
              <a:rPr lang="en-US" err="1">
                <a:latin typeface="Verdana"/>
                <a:ea typeface="Verdana"/>
              </a:rPr>
              <a:t>fyrtiofem</a:t>
            </a:r>
            <a:r>
              <a:rPr lang="en-US">
                <a:latin typeface="Verdana"/>
                <a:ea typeface="Verdana"/>
              </a:rPr>
              <a:t>_</a:t>
            </a:r>
            <a:endParaRPr lang="en-US"/>
          </a:p>
          <a:p>
            <a:pPr lvl="1"/>
            <a:r>
              <a:rPr lang="en-US">
                <a:latin typeface="Verdana"/>
                <a:ea typeface="Verdana"/>
              </a:rPr>
              <a:t>PM – _</a:t>
            </a:r>
            <a:r>
              <a:rPr lang="en-US" err="1">
                <a:latin typeface="Verdana"/>
                <a:ea typeface="Verdana"/>
              </a:rPr>
              <a:t>tretton</a:t>
            </a:r>
            <a:r>
              <a:rPr lang="en-US">
                <a:latin typeface="Verdana"/>
                <a:ea typeface="Verdana"/>
              </a:rPr>
              <a:t> </a:t>
            </a:r>
            <a:r>
              <a:rPr lang="en-US" err="1">
                <a:latin typeface="Verdana"/>
                <a:ea typeface="Verdana"/>
              </a:rPr>
              <a:t>fyrtiofem</a:t>
            </a:r>
            <a:r>
              <a:rPr lang="en-US">
                <a:latin typeface="Verdana"/>
                <a:ea typeface="Verdana"/>
              </a:rPr>
              <a:t>_</a:t>
            </a:r>
            <a:endParaRPr lang="en-US"/>
          </a:p>
          <a:p>
            <a:pPr lvl="1"/>
            <a:endParaRPr lang="en-US"/>
          </a:p>
          <a:p>
            <a:r>
              <a:rPr lang="en-US" err="1">
                <a:latin typeface="Verdana"/>
                <a:ea typeface="Verdana"/>
              </a:rPr>
              <a:t>Informell</a:t>
            </a:r>
            <a:r>
              <a:rPr lang="en-US">
                <a:latin typeface="Verdana"/>
                <a:ea typeface="Verdana"/>
              </a:rPr>
              <a:t>: </a:t>
            </a:r>
            <a:r>
              <a:rPr lang="en-US" err="1">
                <a:latin typeface="Verdana"/>
                <a:ea typeface="Verdana"/>
              </a:rPr>
              <a:t>kvart</a:t>
            </a:r>
            <a:r>
              <a:rPr lang="en-US">
                <a:latin typeface="Verdana"/>
                <a:ea typeface="Verdana"/>
              </a:rPr>
              <a:t> </a:t>
            </a:r>
            <a:r>
              <a:rPr lang="en-US" err="1">
                <a:latin typeface="Verdana"/>
                <a:ea typeface="Verdana"/>
              </a:rPr>
              <a:t>i</a:t>
            </a:r>
            <a:r>
              <a:rPr lang="en-US">
                <a:latin typeface="Verdana"/>
                <a:ea typeface="Verdana"/>
              </a:rPr>
              <a:t> </a:t>
            </a:r>
            <a:r>
              <a:rPr lang="en-US" err="1">
                <a:latin typeface="Verdana"/>
                <a:ea typeface="Verdana"/>
              </a:rPr>
              <a:t>två</a:t>
            </a:r>
            <a:endParaRPr lang="en-US">
              <a:latin typeface="Verdana"/>
              <a:ea typeface="Verdana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AD4A9A5-5C50-8B4E-A276-7153C83844B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81408" y="1825625"/>
            <a:ext cx="449518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534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33231A2-52C4-5143-86A2-E901B0927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Vad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klockan</a:t>
            </a:r>
            <a:r>
              <a:rPr lang="en-US"/>
              <a:t>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D703F7-7056-AE42-8ADA-7E23D8102C6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err="1">
                <a:latin typeface="Verdana"/>
                <a:ea typeface="Verdana"/>
              </a:rPr>
              <a:t>Formell</a:t>
            </a:r>
            <a:r>
              <a:rPr lang="en-US">
                <a:latin typeface="Verdana"/>
                <a:ea typeface="Verdana"/>
              </a:rPr>
              <a:t>:</a:t>
            </a:r>
          </a:p>
          <a:p>
            <a:pPr lvl="1"/>
            <a:r>
              <a:rPr lang="en-US">
                <a:latin typeface="Verdana"/>
                <a:ea typeface="Verdana"/>
              </a:rPr>
              <a:t>AM – </a:t>
            </a:r>
            <a:r>
              <a:rPr lang="en-US" err="1">
                <a:latin typeface="Verdana"/>
                <a:ea typeface="Verdana"/>
              </a:rPr>
              <a:t>ett</a:t>
            </a:r>
            <a:r>
              <a:rPr lang="en-US">
                <a:latin typeface="Verdana"/>
                <a:ea typeface="Verdana"/>
              </a:rPr>
              <a:t> </a:t>
            </a:r>
            <a:r>
              <a:rPr lang="en-US" err="1">
                <a:latin typeface="Verdana"/>
                <a:ea typeface="Verdana"/>
              </a:rPr>
              <a:t>femtifem</a:t>
            </a:r>
            <a:endParaRPr lang="en-US" err="1"/>
          </a:p>
          <a:p>
            <a:pPr lvl="1"/>
            <a:r>
              <a:rPr lang="en-US">
                <a:latin typeface="Verdana"/>
                <a:ea typeface="Verdana"/>
              </a:rPr>
              <a:t>PM - _</a:t>
            </a:r>
            <a:r>
              <a:rPr lang="en-US" err="1">
                <a:latin typeface="Verdana"/>
                <a:ea typeface="Verdana"/>
              </a:rPr>
              <a:t>tretton</a:t>
            </a:r>
            <a:r>
              <a:rPr lang="en-US">
                <a:latin typeface="Verdana"/>
                <a:ea typeface="Verdana"/>
              </a:rPr>
              <a:t> </a:t>
            </a:r>
            <a:r>
              <a:rPr lang="en-US" err="1">
                <a:latin typeface="Verdana"/>
                <a:ea typeface="Verdana"/>
              </a:rPr>
              <a:t>femtifem</a:t>
            </a:r>
            <a:endParaRPr lang="en-US" err="1"/>
          </a:p>
          <a:p>
            <a:pPr lvl="1"/>
            <a:endParaRPr lang="en-US"/>
          </a:p>
          <a:p>
            <a:r>
              <a:rPr lang="en-US" err="1">
                <a:latin typeface="Verdana"/>
                <a:ea typeface="Verdana"/>
              </a:rPr>
              <a:t>Informell</a:t>
            </a:r>
            <a:r>
              <a:rPr lang="en-US">
                <a:latin typeface="Verdana"/>
                <a:ea typeface="Verdana"/>
              </a:rPr>
              <a:t>: fem </a:t>
            </a:r>
            <a:r>
              <a:rPr lang="en-US" err="1">
                <a:latin typeface="Verdana"/>
                <a:ea typeface="Verdana"/>
              </a:rPr>
              <a:t>i</a:t>
            </a:r>
            <a:r>
              <a:rPr lang="en-US">
                <a:latin typeface="Verdana"/>
                <a:ea typeface="Verdana"/>
              </a:rPr>
              <a:t> </a:t>
            </a:r>
            <a:r>
              <a:rPr lang="en-US" err="1">
                <a:latin typeface="Verdana"/>
                <a:ea typeface="Verdana"/>
              </a:rPr>
              <a:t>två</a:t>
            </a:r>
            <a:endParaRPr lang="en-US">
              <a:latin typeface="Verdana"/>
              <a:ea typeface="Verdana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69DF4ED-DED4-694E-B2EB-E4C982326E7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81408" y="1825625"/>
            <a:ext cx="449518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072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3854EBF-A0B5-BF4A-B20A-1228BB99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DAYS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CBC9DEFE-7126-B34F-A7F8-B7A5CF56EC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7086213"/>
              </p:ext>
            </p:extLst>
          </p:nvPr>
        </p:nvGraphicFramePr>
        <p:xfrm>
          <a:off x="5280851" y="643466"/>
          <a:ext cx="5773631" cy="5568740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2872681">
                  <a:extLst>
                    <a:ext uri="{9D8B030D-6E8A-4147-A177-3AD203B41FA5}">
                      <a16:colId xmlns:a16="http://schemas.microsoft.com/office/drawing/2014/main" val="3575136166"/>
                    </a:ext>
                  </a:extLst>
                </a:gridCol>
                <a:gridCol w="2900950">
                  <a:extLst>
                    <a:ext uri="{9D8B030D-6E8A-4147-A177-3AD203B41FA5}">
                      <a16:colId xmlns:a16="http://schemas.microsoft.com/office/drawing/2014/main" val="1183686677"/>
                    </a:ext>
                  </a:extLst>
                </a:gridCol>
              </a:tblGrid>
              <a:tr h="743584">
                <a:tc>
                  <a:txBody>
                    <a:bodyPr/>
                    <a:lstStyle/>
                    <a:p>
                      <a:pPr algn="ctr"/>
                      <a:r>
                        <a:rPr lang="en-US" sz="2800" b="0" cap="none" spc="60">
                          <a:solidFill>
                            <a:schemeClr val="bg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🇬🇧 ENGLISH</a:t>
                      </a:r>
                    </a:p>
                  </a:txBody>
                  <a:tcPr marL="162829" marR="162829" marT="162829" marB="8141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cap="none" spc="60">
                          <a:solidFill>
                            <a:schemeClr val="bg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🇸🇪 SVENSKA</a:t>
                      </a:r>
                    </a:p>
                  </a:txBody>
                  <a:tcPr marL="162829" marR="162829" marT="162829" marB="8141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715816"/>
                  </a:ext>
                </a:extLst>
              </a:tr>
              <a:tr h="689308">
                <a:tc>
                  <a:txBody>
                    <a:bodyPr/>
                    <a:lstStyle/>
                    <a:p>
                      <a:pPr algn="ctr"/>
                      <a:r>
                        <a:rPr lang="en-US" sz="25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MONDAY</a:t>
                      </a:r>
                    </a:p>
                  </a:txBody>
                  <a:tcPr marL="162829" marR="162829" marT="162829" marB="8141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MÅNDAG</a:t>
                      </a:r>
                      <a:endParaRPr lang="en-US" sz="2500" cap="none" spc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62829" marR="162829" marT="162829" marB="8141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875853"/>
                  </a:ext>
                </a:extLst>
              </a:tr>
              <a:tr h="689308">
                <a:tc>
                  <a:txBody>
                    <a:bodyPr/>
                    <a:lstStyle/>
                    <a:p>
                      <a:pPr algn="ctr"/>
                      <a:r>
                        <a:rPr lang="en-US" sz="25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TUESDAY</a:t>
                      </a:r>
                    </a:p>
                  </a:txBody>
                  <a:tcPr marL="162829" marR="162829" marT="162829" marB="8141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TISDAG</a:t>
                      </a:r>
                      <a:endParaRPr lang="en-US" sz="2500" cap="none" spc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62829" marR="162829" marT="162829" marB="8141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6367594"/>
                  </a:ext>
                </a:extLst>
              </a:tr>
              <a:tr h="689308">
                <a:tc>
                  <a:txBody>
                    <a:bodyPr/>
                    <a:lstStyle/>
                    <a:p>
                      <a:pPr algn="ctr"/>
                      <a:r>
                        <a:rPr lang="en-US" sz="25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WEDNESDAY</a:t>
                      </a:r>
                    </a:p>
                  </a:txBody>
                  <a:tcPr marL="162829" marR="162829" marT="162829" marB="8141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ONSDAG</a:t>
                      </a:r>
                      <a:endParaRPr lang="en-US" sz="2500" cap="none" spc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62829" marR="162829" marT="162829" marB="8141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1919679"/>
                  </a:ext>
                </a:extLst>
              </a:tr>
              <a:tr h="689308">
                <a:tc>
                  <a:txBody>
                    <a:bodyPr/>
                    <a:lstStyle/>
                    <a:p>
                      <a:pPr algn="ctr"/>
                      <a:r>
                        <a:rPr lang="en-US" sz="25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THURSDAY</a:t>
                      </a:r>
                    </a:p>
                  </a:txBody>
                  <a:tcPr marL="162829" marR="162829" marT="162829" marB="8141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TORSDAG</a:t>
                      </a:r>
                      <a:endParaRPr lang="en-US" sz="2500" cap="none" spc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62829" marR="162829" marT="162829" marB="8141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782276"/>
                  </a:ext>
                </a:extLst>
              </a:tr>
              <a:tr h="689308">
                <a:tc>
                  <a:txBody>
                    <a:bodyPr/>
                    <a:lstStyle/>
                    <a:p>
                      <a:pPr algn="ctr"/>
                      <a:r>
                        <a:rPr lang="en-US" sz="25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FRIDAY</a:t>
                      </a:r>
                    </a:p>
                  </a:txBody>
                  <a:tcPr marL="162829" marR="162829" marT="162829" marB="8141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FREDAG</a:t>
                      </a:r>
                      <a:endParaRPr lang="en-US" sz="2500" cap="none" spc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62829" marR="162829" marT="162829" marB="8141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500043"/>
                  </a:ext>
                </a:extLst>
              </a:tr>
              <a:tr h="689308">
                <a:tc>
                  <a:txBody>
                    <a:bodyPr/>
                    <a:lstStyle/>
                    <a:p>
                      <a:pPr algn="ctr"/>
                      <a:r>
                        <a:rPr lang="en-US" sz="25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SATURDAY</a:t>
                      </a:r>
                    </a:p>
                  </a:txBody>
                  <a:tcPr marL="162829" marR="162829" marT="162829" marB="8141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LÖRDAG</a:t>
                      </a:r>
                      <a:endParaRPr lang="en-US" sz="2500" cap="none" spc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62829" marR="162829" marT="162829" marB="8141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6925293"/>
                  </a:ext>
                </a:extLst>
              </a:tr>
              <a:tr h="689308">
                <a:tc>
                  <a:txBody>
                    <a:bodyPr/>
                    <a:lstStyle/>
                    <a:p>
                      <a:pPr algn="ctr"/>
                      <a:r>
                        <a:rPr lang="en-US" sz="25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SUNDAY</a:t>
                      </a:r>
                    </a:p>
                  </a:txBody>
                  <a:tcPr marL="162829" marR="162829" marT="162829" marB="8141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SÖNDAG</a:t>
                      </a:r>
                      <a:endParaRPr lang="en-US" sz="2500" cap="none" spc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62829" marR="162829" marT="162829" marB="8141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30506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7269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3854EBF-A0B5-BF4A-B20A-1228BB99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MONTHS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CBC9DEFE-7126-B34F-A7F8-B7A5CF56EC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0687483"/>
              </p:ext>
            </p:extLst>
          </p:nvPr>
        </p:nvGraphicFramePr>
        <p:xfrm>
          <a:off x="5073575" y="643466"/>
          <a:ext cx="6188182" cy="5568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1356">
                  <a:extLst>
                    <a:ext uri="{9D8B030D-6E8A-4147-A177-3AD203B41FA5}">
                      <a16:colId xmlns:a16="http://schemas.microsoft.com/office/drawing/2014/main" val="3575136166"/>
                    </a:ext>
                  </a:extLst>
                </a:gridCol>
                <a:gridCol w="3096826">
                  <a:extLst>
                    <a:ext uri="{9D8B030D-6E8A-4147-A177-3AD203B41FA5}">
                      <a16:colId xmlns:a16="http://schemas.microsoft.com/office/drawing/2014/main" val="1183686677"/>
                    </a:ext>
                  </a:extLst>
                </a:gridCol>
              </a:tblGrid>
              <a:tr h="428365">
                <a:tc>
                  <a:txBody>
                    <a:bodyPr/>
                    <a:lstStyle/>
                    <a:p>
                      <a:pPr algn="ctr"/>
                      <a:r>
                        <a:rPr lang="en-US" sz="190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🇬🇧 ENGLISH</a:t>
                      </a:r>
                    </a:p>
                  </a:txBody>
                  <a:tcPr marL="97356" marR="97356" marT="48678" marB="4867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🇸🇪 SVENSKA</a:t>
                      </a:r>
                    </a:p>
                  </a:txBody>
                  <a:tcPr marL="97356" marR="97356" marT="48678" marB="48678"/>
                </a:tc>
                <a:extLst>
                  <a:ext uri="{0D108BD9-81ED-4DB2-BD59-A6C34878D82A}">
                    <a16:rowId xmlns:a16="http://schemas.microsoft.com/office/drawing/2014/main" val="2225715816"/>
                  </a:ext>
                </a:extLst>
              </a:tr>
              <a:tr h="428365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January</a:t>
                      </a:r>
                    </a:p>
                  </a:txBody>
                  <a:tcPr marL="97356" marR="97356" marT="48678" marB="48678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januari</a:t>
                      </a:r>
                      <a:endParaRPr lang="en-US" sz="1900" b="0" i="0" u="none" strike="noStrike" noProof="0" err="1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7356" marR="97356" marT="48678" marB="48678"/>
                </a:tc>
                <a:extLst>
                  <a:ext uri="{0D108BD9-81ED-4DB2-BD59-A6C34878D82A}">
                    <a16:rowId xmlns:a16="http://schemas.microsoft.com/office/drawing/2014/main" val="147875853"/>
                  </a:ext>
                </a:extLst>
              </a:tr>
              <a:tr h="428365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February</a:t>
                      </a:r>
                    </a:p>
                  </a:txBody>
                  <a:tcPr marL="97356" marR="97356" marT="48678" marB="48678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februari</a:t>
                      </a:r>
                      <a:endParaRPr lang="en-US" sz="1900" b="0" i="0" u="none" strike="noStrike" noProof="0" err="1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7356" marR="97356" marT="48678" marB="48678"/>
                </a:tc>
                <a:extLst>
                  <a:ext uri="{0D108BD9-81ED-4DB2-BD59-A6C34878D82A}">
                    <a16:rowId xmlns:a16="http://schemas.microsoft.com/office/drawing/2014/main" val="230998536"/>
                  </a:ext>
                </a:extLst>
              </a:tr>
              <a:tr h="428365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March</a:t>
                      </a:r>
                    </a:p>
                  </a:txBody>
                  <a:tcPr marL="97356" marR="97356" marT="48678" marB="48678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mars</a:t>
                      </a:r>
                      <a:endParaRPr lang="en-US" sz="19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7356" marR="97356" marT="48678" marB="48678"/>
                </a:tc>
                <a:extLst>
                  <a:ext uri="{0D108BD9-81ED-4DB2-BD59-A6C34878D82A}">
                    <a16:rowId xmlns:a16="http://schemas.microsoft.com/office/drawing/2014/main" val="1276367594"/>
                  </a:ext>
                </a:extLst>
              </a:tr>
              <a:tr h="428365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April</a:t>
                      </a:r>
                    </a:p>
                  </a:txBody>
                  <a:tcPr marL="97356" marR="97356" marT="48678" marB="48678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april</a:t>
                      </a:r>
                      <a:endParaRPr lang="en-US" sz="1900" err="1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7356" marR="97356" marT="48678" marB="48678"/>
                </a:tc>
                <a:extLst>
                  <a:ext uri="{0D108BD9-81ED-4DB2-BD59-A6C34878D82A}">
                    <a16:rowId xmlns:a16="http://schemas.microsoft.com/office/drawing/2014/main" val="372669485"/>
                  </a:ext>
                </a:extLst>
              </a:tr>
              <a:tr h="428365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May</a:t>
                      </a:r>
                    </a:p>
                  </a:txBody>
                  <a:tcPr marL="97356" marR="97356" marT="48678" marB="48678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maj</a:t>
                      </a:r>
                      <a:endParaRPr lang="en-US" sz="1900" err="1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7356" marR="97356" marT="48678" marB="48678"/>
                </a:tc>
                <a:extLst>
                  <a:ext uri="{0D108BD9-81ED-4DB2-BD59-A6C34878D82A}">
                    <a16:rowId xmlns:a16="http://schemas.microsoft.com/office/drawing/2014/main" val="3451919679"/>
                  </a:ext>
                </a:extLst>
              </a:tr>
              <a:tr h="428365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June</a:t>
                      </a:r>
                    </a:p>
                  </a:txBody>
                  <a:tcPr marL="97356" marR="97356" marT="48678" marB="48678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noProof="0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juni</a:t>
                      </a:r>
                      <a:endParaRPr lang="en-US" sz="19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7356" marR="97356" marT="48678" marB="48678"/>
                </a:tc>
                <a:extLst>
                  <a:ext uri="{0D108BD9-81ED-4DB2-BD59-A6C34878D82A}">
                    <a16:rowId xmlns:a16="http://schemas.microsoft.com/office/drawing/2014/main" val="1245782276"/>
                  </a:ext>
                </a:extLst>
              </a:tr>
              <a:tr h="428365">
                <a:tc>
                  <a:txBody>
                    <a:bodyPr/>
                    <a:lstStyle/>
                    <a:p>
                      <a:pPr algn="ctr"/>
                      <a:r>
                        <a:rPr lang="en-US" sz="19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July</a:t>
                      </a:r>
                    </a:p>
                  </a:txBody>
                  <a:tcPr marL="97356" marR="97356" marT="48678" marB="48678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noProof="0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juli</a:t>
                      </a:r>
                      <a:endParaRPr lang="en-US" sz="19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7356" marR="97356" marT="48678" marB="48678"/>
                </a:tc>
                <a:extLst>
                  <a:ext uri="{0D108BD9-81ED-4DB2-BD59-A6C34878D82A}">
                    <a16:rowId xmlns:a16="http://schemas.microsoft.com/office/drawing/2014/main" val="909775159"/>
                  </a:ext>
                </a:extLst>
              </a:tr>
              <a:tr h="428365">
                <a:tc>
                  <a:txBody>
                    <a:bodyPr/>
                    <a:lstStyle/>
                    <a:p>
                      <a:pPr algn="ctr"/>
                      <a:r>
                        <a:rPr lang="en-US" sz="19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August</a:t>
                      </a:r>
                    </a:p>
                  </a:txBody>
                  <a:tcPr marL="97356" marR="97356" marT="48678" marB="48678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noProof="0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augusti</a:t>
                      </a:r>
                      <a:endParaRPr lang="en-US" sz="19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7356" marR="97356" marT="48678" marB="48678"/>
                </a:tc>
                <a:extLst>
                  <a:ext uri="{0D108BD9-81ED-4DB2-BD59-A6C34878D82A}">
                    <a16:rowId xmlns:a16="http://schemas.microsoft.com/office/drawing/2014/main" val="387500043"/>
                  </a:ext>
                </a:extLst>
              </a:tr>
              <a:tr h="428365">
                <a:tc>
                  <a:txBody>
                    <a:bodyPr/>
                    <a:lstStyle/>
                    <a:p>
                      <a:pPr algn="ctr"/>
                      <a:r>
                        <a:rPr lang="en-US" sz="19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September</a:t>
                      </a:r>
                    </a:p>
                  </a:txBody>
                  <a:tcPr marL="97356" marR="97356" marT="48678" marB="48678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noProof="0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september</a:t>
                      </a:r>
                      <a:endParaRPr lang="en-US" sz="19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7356" marR="97356" marT="48678" marB="48678"/>
                </a:tc>
                <a:extLst>
                  <a:ext uri="{0D108BD9-81ED-4DB2-BD59-A6C34878D82A}">
                    <a16:rowId xmlns:a16="http://schemas.microsoft.com/office/drawing/2014/main" val="2494528300"/>
                  </a:ext>
                </a:extLst>
              </a:tr>
              <a:tr h="428365">
                <a:tc>
                  <a:txBody>
                    <a:bodyPr/>
                    <a:lstStyle/>
                    <a:p>
                      <a:pPr algn="ctr"/>
                      <a:r>
                        <a:rPr lang="en-US" sz="19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October</a:t>
                      </a:r>
                    </a:p>
                  </a:txBody>
                  <a:tcPr marL="97356" marR="97356" marT="48678" marB="48678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noProof="0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oktober</a:t>
                      </a:r>
                      <a:endParaRPr lang="en-US" sz="19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7356" marR="97356" marT="48678" marB="48678"/>
                </a:tc>
                <a:extLst>
                  <a:ext uri="{0D108BD9-81ED-4DB2-BD59-A6C34878D82A}">
                    <a16:rowId xmlns:a16="http://schemas.microsoft.com/office/drawing/2014/main" val="2526925293"/>
                  </a:ext>
                </a:extLst>
              </a:tr>
              <a:tr h="428365">
                <a:tc>
                  <a:txBody>
                    <a:bodyPr/>
                    <a:lstStyle/>
                    <a:p>
                      <a:pPr algn="ctr"/>
                      <a:r>
                        <a:rPr lang="en-US" sz="19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November</a:t>
                      </a:r>
                    </a:p>
                  </a:txBody>
                  <a:tcPr marL="97356" marR="97356" marT="48678" marB="48678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noProof="0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november</a:t>
                      </a:r>
                      <a:endParaRPr lang="en-US" sz="19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7356" marR="97356" marT="48678" marB="48678"/>
                </a:tc>
                <a:extLst>
                  <a:ext uri="{0D108BD9-81ED-4DB2-BD59-A6C34878D82A}">
                    <a16:rowId xmlns:a16="http://schemas.microsoft.com/office/drawing/2014/main" val="2863050631"/>
                  </a:ext>
                </a:extLst>
              </a:tr>
              <a:tr h="428365">
                <a:tc>
                  <a:txBody>
                    <a:bodyPr/>
                    <a:lstStyle/>
                    <a:p>
                      <a:pPr algn="ctr"/>
                      <a:r>
                        <a:rPr lang="en-US" sz="19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December</a:t>
                      </a:r>
                    </a:p>
                  </a:txBody>
                  <a:tcPr marL="97356" marR="97356" marT="48678" marB="48678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noProof="0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december</a:t>
                      </a:r>
                      <a:endParaRPr lang="en-US" sz="1900" b="0" i="0" u="none" strike="noStrike" noProof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7356" marR="97356" marT="48678" marB="48678"/>
                </a:tc>
                <a:extLst>
                  <a:ext uri="{0D108BD9-81ED-4DB2-BD59-A6C34878D82A}">
                    <a16:rowId xmlns:a16="http://schemas.microsoft.com/office/drawing/2014/main" val="22646467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3370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A681369-48E8-1746-9BFC-9D360DDB5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PAST, PRESENT, FUTURE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8D046DD8-25BF-C048-A294-3E74467F90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5845990"/>
              </p:ext>
            </p:extLst>
          </p:nvPr>
        </p:nvGraphicFramePr>
        <p:xfrm>
          <a:off x="296883" y="1425460"/>
          <a:ext cx="11507190" cy="5432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6799">
                  <a:extLst>
                    <a:ext uri="{9D8B030D-6E8A-4147-A177-3AD203B41FA5}">
                      <a16:colId xmlns:a16="http://schemas.microsoft.com/office/drawing/2014/main" val="1246471166"/>
                    </a:ext>
                  </a:extLst>
                </a:gridCol>
                <a:gridCol w="3004329">
                  <a:extLst>
                    <a:ext uri="{9D8B030D-6E8A-4147-A177-3AD203B41FA5}">
                      <a16:colId xmlns:a16="http://schemas.microsoft.com/office/drawing/2014/main" val="134171463"/>
                    </a:ext>
                  </a:extLst>
                </a:gridCol>
                <a:gridCol w="2749263">
                  <a:extLst>
                    <a:ext uri="{9D8B030D-6E8A-4147-A177-3AD203B41FA5}">
                      <a16:colId xmlns:a16="http://schemas.microsoft.com/office/drawing/2014/main" val="2021809592"/>
                    </a:ext>
                  </a:extLst>
                </a:gridCol>
                <a:gridCol w="2876799">
                  <a:extLst>
                    <a:ext uri="{9D8B030D-6E8A-4147-A177-3AD203B41FA5}">
                      <a16:colId xmlns:a16="http://schemas.microsoft.com/office/drawing/2014/main" val="3971179711"/>
                    </a:ext>
                  </a:extLst>
                </a:gridCol>
              </a:tblGrid>
              <a:tr h="642026">
                <a:tc>
                  <a:txBody>
                    <a:bodyPr/>
                    <a:lstStyle/>
                    <a:p>
                      <a:endParaRPr lang="en-US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Last…</a:t>
                      </a:r>
                    </a:p>
                    <a:p>
                      <a:pPr algn="ctr"/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(PAST)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This…</a:t>
                      </a:r>
                    </a:p>
                    <a:p>
                      <a:pPr algn="ctr"/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(PRESENT)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Next…</a:t>
                      </a:r>
                    </a:p>
                    <a:p>
                      <a:pPr algn="ctr"/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(FUTURE)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128100"/>
                  </a:ext>
                </a:extLst>
              </a:tr>
              <a:tr h="371699">
                <a:tc>
                  <a:txBody>
                    <a:bodyPr/>
                    <a:lstStyle/>
                    <a:p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Förra</a:t>
                      </a:r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fredag</a:t>
                      </a:r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,</a:t>
                      </a:r>
                    </a:p>
                    <a:p>
                      <a:pPr lvl="0">
                        <a:buNone/>
                      </a:pP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i</a:t>
                      </a:r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fredags</a:t>
                      </a:r>
                      <a:endParaRPr lang="en-US" dirty="0">
                        <a:latin typeface="Verdana"/>
                        <a:ea typeface="Verdana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På</a:t>
                      </a:r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fredag</a:t>
                      </a:r>
                    </a:p>
                    <a:p>
                      <a:pPr lvl="0">
                        <a:buNone/>
                      </a:pPr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Den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här</a:t>
                      </a:r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fredagen</a:t>
                      </a:r>
                      <a:endParaRPr lang="en-US" dirty="0">
                        <a:latin typeface="Verdana"/>
                        <a:ea typeface="Verdana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Nästa</a:t>
                      </a:r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fredag</a:t>
                      </a:r>
                    </a:p>
                    <a:p>
                      <a:pPr lvl="0">
                        <a:buNone/>
                      </a:pPr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Nu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på</a:t>
                      </a:r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fredag</a:t>
                      </a:r>
                      <a:endParaRPr lang="en-US" dirty="0">
                        <a:latin typeface="Verdana"/>
                        <a:ea typeface="Verdana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868622"/>
                  </a:ext>
                </a:extLst>
              </a:tr>
              <a:tr h="371699">
                <a:tc>
                  <a:txBody>
                    <a:bodyPr/>
                    <a:lstStyle/>
                    <a:p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Förra</a:t>
                      </a:r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veckan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Den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här</a:t>
                      </a:r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veckan</a:t>
                      </a:r>
                    </a:p>
                    <a:p>
                      <a:pPr lvl="0">
                        <a:buNone/>
                      </a:pP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i</a:t>
                      </a:r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vecka</a:t>
                      </a:r>
                      <a:endParaRPr lang="en-US" dirty="0">
                        <a:latin typeface="Verdana"/>
                        <a:ea typeface="Verdana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Nästa</a:t>
                      </a:r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vecka</a:t>
                      </a:r>
                      <a:endParaRPr lang="en-US" dirty="0" err="1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412427"/>
                  </a:ext>
                </a:extLst>
              </a:tr>
              <a:tr h="371699">
                <a:tc>
                  <a:txBody>
                    <a:bodyPr/>
                    <a:lstStyle/>
                    <a:p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Förra</a:t>
                      </a:r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månaden</a:t>
                      </a:r>
                      <a:endParaRPr lang="en-US" dirty="0" err="1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Den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här</a:t>
                      </a:r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månaden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Nästa</a:t>
                      </a:r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månad</a:t>
                      </a:r>
                      <a:endParaRPr lang="en-US" dirty="0" err="1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551924"/>
                  </a:ext>
                </a:extLst>
              </a:tr>
              <a:tr h="371699">
                <a:tc>
                  <a:txBody>
                    <a:bodyPr/>
                    <a:lstStyle/>
                    <a:p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Förra</a:t>
                      </a:r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året</a:t>
                      </a:r>
                    </a:p>
                    <a:p>
                      <a:pPr lvl="0">
                        <a:buNone/>
                      </a:pPr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I fjol</a:t>
                      </a:r>
                      <a:endParaRPr lang="en-US">
                        <a:latin typeface="Verdana"/>
                        <a:ea typeface="Verdana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Det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här</a:t>
                      </a:r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året</a:t>
                      </a:r>
                    </a:p>
                    <a:p>
                      <a:pPr lvl="0">
                        <a:buNone/>
                      </a:pPr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I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år</a:t>
                      </a:r>
                      <a:endParaRPr lang="en-US" dirty="0">
                        <a:latin typeface="Verdana"/>
                        <a:ea typeface="Verdana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Nästa</a:t>
                      </a:r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år</a:t>
                      </a:r>
                      <a:endParaRPr lang="en-US" dirty="0" err="1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833117"/>
                  </a:ext>
                </a:extLst>
              </a:tr>
              <a:tr h="371699">
                <a:tc>
                  <a:txBody>
                    <a:bodyPr/>
                    <a:lstStyle/>
                    <a:p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spring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I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våras</a:t>
                      </a:r>
                      <a:endParaRPr lang="en-US" dirty="0" err="1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I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vår</a:t>
                      </a:r>
                      <a:endParaRPr lang="en-US" dirty="0" err="1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Nästa</a:t>
                      </a:r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vår</a:t>
                      </a:r>
                      <a:endParaRPr lang="en-US" dirty="0" err="1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550117"/>
                  </a:ext>
                </a:extLst>
              </a:tr>
              <a:tr h="371699">
                <a:tc>
                  <a:txBody>
                    <a:bodyPr/>
                    <a:lstStyle/>
                    <a:p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summer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I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somras</a:t>
                      </a:r>
                      <a:endParaRPr lang="en-US" dirty="0" err="1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I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sommar</a:t>
                      </a:r>
                      <a:endParaRPr lang="en-US" dirty="0" err="1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Nästa</a:t>
                      </a:r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sommar</a:t>
                      </a:r>
                      <a:endParaRPr lang="en-US" dirty="0" err="1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76683"/>
                  </a:ext>
                </a:extLst>
              </a:tr>
              <a:tr h="371699">
                <a:tc>
                  <a:txBody>
                    <a:bodyPr/>
                    <a:lstStyle/>
                    <a:p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autumn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I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höstas</a:t>
                      </a:r>
                      <a:endParaRPr lang="en-US" dirty="0" err="1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I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höst</a:t>
                      </a:r>
                      <a:endParaRPr lang="en-US" dirty="0" err="1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Nästa</a:t>
                      </a:r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höst</a:t>
                      </a:r>
                      <a:endParaRPr lang="en-US" dirty="0" err="1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916702"/>
                  </a:ext>
                </a:extLst>
              </a:tr>
              <a:tr h="371699">
                <a:tc>
                  <a:txBody>
                    <a:bodyPr/>
                    <a:lstStyle/>
                    <a:p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winter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I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vintras</a:t>
                      </a:r>
                      <a:endParaRPr lang="en-US" dirty="0" err="1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I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vinter</a:t>
                      </a:r>
                      <a:endParaRPr lang="en-US" dirty="0" err="1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Nästa</a:t>
                      </a:r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vinter</a:t>
                      </a:r>
                      <a:endParaRPr lang="en-US" dirty="0" err="1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569680"/>
                  </a:ext>
                </a:extLst>
              </a:tr>
              <a:tr h="371699">
                <a:tc>
                  <a:txBody>
                    <a:bodyPr/>
                    <a:lstStyle/>
                    <a:p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Christmas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Verdana"/>
                        </a:rPr>
                        <a:t>I </a:t>
                      </a:r>
                      <a:r>
                        <a:rPr lang="en-US" sz="1800" b="0" i="0" u="none" strike="noStrike" noProof="0" dirty="0" err="1">
                          <a:latin typeface="Verdana"/>
                        </a:rPr>
                        <a:t>julas</a:t>
                      </a:r>
                      <a:endParaRPr lang="en-US" dirty="0" err="1"/>
                    </a:p>
                    <a:p>
                      <a:pPr lvl="0">
                        <a:buNone/>
                      </a:pPr>
                      <a:r>
                        <a:rPr lang="en-US" dirty="0" err="1">
                          <a:latin typeface="Verdana"/>
                          <a:ea typeface="Verdana"/>
                        </a:rPr>
                        <a:t>Förra</a:t>
                      </a:r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julen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I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jul</a:t>
                      </a:r>
                      <a:endParaRPr lang="en-US" dirty="0" err="1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Nästa</a:t>
                      </a:r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jul</a:t>
                      </a:r>
                      <a:endParaRPr lang="en-US" dirty="0" err="1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668289"/>
                  </a:ext>
                </a:extLst>
              </a:tr>
              <a:tr h="371699">
                <a:tc>
                  <a:txBody>
                    <a:bodyPr/>
                    <a:lstStyle/>
                    <a:p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Easter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I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påskas</a:t>
                      </a:r>
                      <a:endParaRPr lang="en-US" dirty="0" err="1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I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påsk</a:t>
                      </a:r>
                      <a:endParaRPr lang="en-US" dirty="0" err="1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Nästa</a:t>
                      </a:r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påsk</a:t>
                      </a:r>
                      <a:endParaRPr lang="en-US" dirty="0" err="1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3654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48507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A681369-48E8-1746-9BFC-9D360DDB5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PAST, PRESENT, FUTURE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8D046DD8-25BF-C048-A294-3E74467F90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8356209"/>
              </p:ext>
            </p:extLst>
          </p:nvPr>
        </p:nvGraphicFramePr>
        <p:xfrm>
          <a:off x="838200" y="1825625"/>
          <a:ext cx="7886700" cy="434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124647116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3417146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21809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PAST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FUTURE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128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This morning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I morse</a:t>
                      </a:r>
                      <a:endParaRPr lang="en-US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Verdana"/>
                        </a:rPr>
                        <a:t>I </a:t>
                      </a:r>
                      <a:r>
                        <a:rPr lang="en-US" sz="1800" b="0" i="0" u="none" strike="noStrike" noProof="0" err="1">
                          <a:latin typeface="Verdana"/>
                        </a:rPr>
                        <a:t>morgon</a:t>
                      </a:r>
                      <a:r>
                        <a:rPr lang="en-US" sz="1800" b="0" i="0" u="none" strike="noStrike" noProof="0" dirty="0">
                          <a:latin typeface="Verdana"/>
                        </a:rPr>
                        <a:t> </a:t>
                      </a:r>
                      <a:r>
                        <a:rPr lang="en-US" sz="1800" b="0" i="0" u="none" strike="noStrike" noProof="0" err="1">
                          <a:latin typeface="Verdana"/>
                        </a:rPr>
                        <a:t>bitti</a:t>
                      </a:r>
                      <a:endParaRPr lang="en-US" err="1"/>
                    </a:p>
                    <a:p>
                      <a:pPr lvl="0">
                        <a:buNone/>
                      </a:pPr>
                      <a:r>
                        <a:rPr lang="en-US" dirty="0" err="1">
                          <a:latin typeface="Verdana"/>
                          <a:ea typeface="Verdana"/>
                        </a:rPr>
                        <a:t>Nästa</a:t>
                      </a:r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morgon</a:t>
                      </a:r>
                      <a:endParaRPr lang="en-US" dirty="0" err="1">
                        <a:latin typeface="Verdana"/>
                        <a:ea typeface="Verdan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868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This afternoon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I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eftermiddag</a:t>
                      </a:r>
                      <a:endParaRPr lang="en-US" dirty="0" err="1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Nästa</a:t>
                      </a:r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eftermiddag</a:t>
                      </a:r>
                      <a:endParaRPr lang="en-US" dirty="0" err="1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412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This evening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I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kväll</a:t>
                      </a:r>
                      <a:endParaRPr lang="en-US" dirty="0" err="1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Nästa</a:t>
                      </a:r>
                      <a:r>
                        <a:rPr lang="en-US" dirty="0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dirty="0" err="1"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kväll</a:t>
                      </a:r>
                      <a:endParaRPr lang="en-US" dirty="0" err="1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551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833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550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76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916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569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668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3654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8298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3854EBF-A0B5-BF4A-B20A-1228BB99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3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OTHER EXPRESSIONS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CBC9DEFE-7126-B34F-A7F8-B7A5CF56EC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1113838"/>
              </p:ext>
            </p:extLst>
          </p:nvPr>
        </p:nvGraphicFramePr>
        <p:xfrm>
          <a:off x="5040749" y="643466"/>
          <a:ext cx="6253835" cy="5568745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tableStyleId>{5C22544A-7EE6-4342-B048-85BDC9FD1C3A}</a:tableStyleId>
              </a:tblPr>
              <a:tblGrid>
                <a:gridCol w="2893598">
                  <a:extLst>
                    <a:ext uri="{9D8B030D-6E8A-4147-A177-3AD203B41FA5}">
                      <a16:colId xmlns:a16="http://schemas.microsoft.com/office/drawing/2014/main" val="3575136166"/>
                    </a:ext>
                  </a:extLst>
                </a:gridCol>
                <a:gridCol w="3360237">
                  <a:extLst>
                    <a:ext uri="{9D8B030D-6E8A-4147-A177-3AD203B41FA5}">
                      <a16:colId xmlns:a16="http://schemas.microsoft.com/office/drawing/2014/main" val="1183686677"/>
                    </a:ext>
                  </a:extLst>
                </a:gridCol>
              </a:tblGrid>
              <a:tr h="428365">
                <a:tc>
                  <a:txBody>
                    <a:bodyPr/>
                    <a:lstStyle/>
                    <a:p>
                      <a:pPr algn="ctr"/>
                      <a:r>
                        <a:rPr lang="en-US" sz="1400" b="0" cap="none" spc="0">
                          <a:solidFill>
                            <a:schemeClr val="bg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🇸🇪 SVENSKA </a:t>
                      </a:r>
                      <a:endParaRPr lang="en-US" sz="1400" b="0" cap="none" spc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17649" marR="90500" marT="90500" marB="90500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cap="none" spc="0">
                          <a:solidFill>
                            <a:schemeClr val="bg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🇬🇧 ENGLISH</a:t>
                      </a:r>
                    </a:p>
                  </a:txBody>
                  <a:tcPr marL="117649" marR="90500" marT="90500" marB="90500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715816"/>
                  </a:ext>
                </a:extLst>
              </a:tr>
              <a:tr h="428365"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En </a:t>
                      </a:r>
                      <a:r>
                        <a:rPr lang="en-US" sz="1400" cap="none" spc="0" err="1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kvart</a:t>
                      </a:r>
                      <a:endParaRPr lang="en-US" sz="1400" cap="none" spc="0">
                        <a:solidFill>
                          <a:schemeClr val="tx1"/>
                        </a:solidFill>
                        <a:latin typeface="Verdana"/>
                        <a:ea typeface="Verdana"/>
                        <a:cs typeface="Verdana" panose="020B0604030504040204" pitchFamily="34" charset="0"/>
                      </a:endParaRPr>
                    </a:p>
                  </a:txBody>
                  <a:tcPr marL="117649" marR="90500" marT="90500" marB="90500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A quarter of an hour (15 minutes)</a:t>
                      </a:r>
                      <a:endParaRPr lang="en-US" sz="1400" cap="none" spc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17649" marR="90500" marT="90500" marB="905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875853"/>
                  </a:ext>
                </a:extLst>
              </a:tr>
              <a:tr h="428365"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 err="1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Ett</a:t>
                      </a:r>
                      <a:r>
                        <a:rPr lang="en-US" sz="14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400" cap="none" spc="0" err="1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dygn</a:t>
                      </a:r>
                      <a:endParaRPr lang="en-US" sz="1400" cap="none" spc="0">
                        <a:solidFill>
                          <a:schemeClr val="tx1"/>
                        </a:solidFill>
                        <a:latin typeface="Verdana"/>
                        <a:ea typeface="Verdana"/>
                        <a:cs typeface="Verdana" panose="020B0604030504040204" pitchFamily="34" charset="0"/>
                      </a:endParaRPr>
                    </a:p>
                  </a:txBody>
                  <a:tcPr marL="117649" marR="90500" marT="90500" marB="905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A whole 24 hours</a:t>
                      </a:r>
                      <a:endParaRPr lang="en-US" sz="1400" cap="none" spc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17649" marR="90500" marT="90500" marB="905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998536"/>
                  </a:ext>
                </a:extLst>
              </a:tr>
              <a:tr h="428365"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 err="1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Ett</a:t>
                      </a:r>
                      <a:r>
                        <a:rPr lang="en-US" sz="14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400" cap="none" spc="0" err="1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kvartal</a:t>
                      </a:r>
                      <a:endParaRPr lang="en-US" sz="1400" cap="none" spc="0">
                        <a:solidFill>
                          <a:schemeClr val="tx1"/>
                        </a:solidFill>
                        <a:latin typeface="Verdana"/>
                        <a:ea typeface="Verdana"/>
                        <a:cs typeface="Verdana" panose="020B0604030504040204" pitchFamily="34" charset="0"/>
                      </a:endParaRPr>
                    </a:p>
                  </a:txBody>
                  <a:tcPr marL="117649" marR="90500" marT="90500" marB="90500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3 months (a quarter)</a:t>
                      </a:r>
                      <a:endParaRPr lang="en-US" sz="1400" cap="none" spc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17649" marR="90500" marT="90500" marB="905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6367594"/>
                  </a:ext>
                </a:extLst>
              </a:tr>
              <a:tr h="428365"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 err="1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Ett</a:t>
                      </a:r>
                      <a:r>
                        <a:rPr lang="en-US" sz="14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400" cap="none" spc="0" err="1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halvår</a:t>
                      </a:r>
                      <a:endParaRPr lang="en-US" sz="1400" cap="none" spc="0">
                        <a:solidFill>
                          <a:schemeClr val="tx1"/>
                        </a:solidFill>
                        <a:latin typeface="Verdana"/>
                        <a:ea typeface="Verdana"/>
                        <a:cs typeface="Verdana" panose="020B0604030504040204" pitchFamily="34" charset="0"/>
                      </a:endParaRPr>
                    </a:p>
                  </a:txBody>
                  <a:tcPr marL="117649" marR="90500" marT="90500" marB="905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Half year (six months)</a:t>
                      </a:r>
                      <a:endParaRPr lang="en-US" sz="1400" cap="none" spc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17649" marR="90500" marT="90500" marB="905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69485"/>
                  </a:ext>
                </a:extLst>
              </a:tr>
              <a:tr h="428365"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 err="1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dagligen</a:t>
                      </a:r>
                      <a:endParaRPr lang="en-US" sz="1400" cap="none" spc="0" err="1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17649" marR="90500" marT="90500" marB="90500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daily</a:t>
                      </a:r>
                    </a:p>
                  </a:txBody>
                  <a:tcPr marL="117649" marR="90500" marT="90500" marB="905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1919679"/>
                  </a:ext>
                </a:extLst>
              </a:tr>
              <a:tr h="428365"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 err="1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veckovis</a:t>
                      </a:r>
                      <a:r>
                        <a:rPr lang="en-US" sz="14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, </a:t>
                      </a:r>
                      <a:r>
                        <a:rPr lang="en-US" sz="1400" cap="none" spc="0" err="1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varje</a:t>
                      </a:r>
                      <a:r>
                        <a:rPr lang="en-US" sz="14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400" cap="none" spc="0" err="1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vecka</a:t>
                      </a:r>
                      <a:endParaRPr lang="en-US" sz="1400" cap="none" spc="0" err="1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17649" marR="90500" marT="90500" marB="905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weekly</a:t>
                      </a:r>
                    </a:p>
                  </a:txBody>
                  <a:tcPr marL="117649" marR="90500" marT="90500" marB="905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782276"/>
                  </a:ext>
                </a:extLst>
              </a:tr>
              <a:tr h="428365"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 err="1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Månatligen</a:t>
                      </a:r>
                      <a:r>
                        <a:rPr lang="en-US" sz="14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, </a:t>
                      </a:r>
                      <a:r>
                        <a:rPr lang="en-US" sz="1400" cap="none" spc="0" err="1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varje</a:t>
                      </a:r>
                      <a:r>
                        <a:rPr lang="en-US" sz="14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400" cap="none" spc="0" err="1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månad</a:t>
                      </a:r>
                      <a:endParaRPr lang="en-US" sz="1400" cap="none" spc="0" err="1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17649" marR="90500" marT="90500" marB="90500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monthly</a:t>
                      </a:r>
                    </a:p>
                  </a:txBody>
                  <a:tcPr marL="117649" marR="90500" marT="90500" marB="905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9775159"/>
                  </a:ext>
                </a:extLst>
              </a:tr>
              <a:tr h="428365"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 err="1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Ett</a:t>
                      </a:r>
                      <a:r>
                        <a:rPr lang="en-US" sz="14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decennium, </a:t>
                      </a:r>
                      <a:r>
                        <a:rPr lang="en-US" sz="1400" cap="none" spc="0" err="1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årtionde</a:t>
                      </a:r>
                      <a:endParaRPr lang="en-US" sz="1400" cap="none" spc="0" err="1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17649" marR="90500" marT="90500" marB="905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a decade</a:t>
                      </a:r>
                    </a:p>
                  </a:txBody>
                  <a:tcPr marL="117649" marR="90500" marT="90500" marB="905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500043"/>
                  </a:ext>
                </a:extLst>
              </a:tr>
              <a:tr h="428365"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 err="1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Ett</a:t>
                      </a:r>
                      <a:r>
                        <a:rPr lang="en-US" sz="14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400" cap="none" spc="0" err="1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sekel</a:t>
                      </a:r>
                      <a:r>
                        <a:rPr lang="en-US" sz="14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, </a:t>
                      </a:r>
                      <a:r>
                        <a:rPr lang="en-US" sz="1400" cap="none" spc="0" err="1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århundrade</a:t>
                      </a:r>
                      <a:endParaRPr lang="en-US" sz="1400" cap="none" spc="0" err="1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17649" marR="90500" marT="90500" marB="90500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A century</a:t>
                      </a:r>
                    </a:p>
                  </a:txBody>
                  <a:tcPr marL="117649" marR="90500" marT="90500" marB="905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4528300"/>
                  </a:ext>
                </a:extLst>
              </a:tr>
              <a:tr h="428365"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 err="1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Ett</a:t>
                      </a:r>
                      <a:r>
                        <a:rPr lang="en-US" sz="14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400" cap="none" spc="0" err="1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årtusende</a:t>
                      </a:r>
                      <a:endParaRPr lang="en-US" sz="1400" cap="none" spc="0" err="1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17649" marR="90500" marT="90500" marB="905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A millennium</a:t>
                      </a:r>
                    </a:p>
                  </a:txBody>
                  <a:tcPr marL="117649" marR="90500" marT="90500" marB="905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6925293"/>
                  </a:ext>
                </a:extLst>
              </a:tr>
              <a:tr h="428365"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 err="1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Artonhundratalet</a:t>
                      </a:r>
                      <a:r>
                        <a:rPr lang="en-US" sz="14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, 1800-talet</a:t>
                      </a:r>
                    </a:p>
                  </a:txBody>
                  <a:tcPr marL="117649" marR="90500" marT="90500" marB="90500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19th century</a:t>
                      </a:r>
                      <a:endParaRPr lang="en-US" sz="1400" cap="none" spc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17649" marR="90500" marT="90500" marB="905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3050631"/>
                  </a:ext>
                </a:extLst>
              </a:tr>
              <a:tr h="428365"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60-talet</a:t>
                      </a:r>
                      <a:endParaRPr lang="en-US" sz="1400" cap="none" spc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17649" marR="90500" marT="90500" marB="905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>
                          <a:solidFill>
                            <a:schemeClr val="tx1"/>
                          </a:solidFill>
                          <a:latin typeface="Verdana"/>
                          <a:ea typeface="Verdana"/>
                          <a:cs typeface="Verdana" panose="020B0604030504040204" pitchFamily="34" charset="0"/>
                        </a:rPr>
                        <a:t>sixties</a:t>
                      </a:r>
                      <a:endParaRPr lang="en-US" sz="1400" cap="none" spc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17649" marR="90500" marT="90500" marB="905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46467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6966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3854EBF-A0B5-BF4A-B20A-1228BB99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EXPRESSIONS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CBC9DEFE-7126-B34F-A7F8-B7A5CF56ECD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671955"/>
          <a:ext cx="10515600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575136166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183686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🇸🇪 SVENSKA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🇬🇧 ENGLISH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715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75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98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367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69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919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782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775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00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528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925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050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6467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2541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3854EBF-A0B5-BF4A-B20A-1228BB99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EXPRESSIONS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CBC9DEFE-7126-B34F-A7F8-B7A5CF56ECD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671955"/>
          <a:ext cx="10515600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575136166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183686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🇸🇪 SVENSKA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🇬🇧 ENGLISH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715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75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98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367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69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919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782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775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00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528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925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050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6467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26770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486</Words>
  <Application>Microsoft Macintosh PowerPoint</Application>
  <PresentationFormat>Widescreen</PresentationFormat>
  <Paragraphs>192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Verdana</vt:lpstr>
      <vt:lpstr>Office Theme</vt:lpstr>
      <vt:lpstr>TIME - TID</vt:lpstr>
      <vt:lpstr>Vad är klockan?</vt:lpstr>
      <vt:lpstr>Vad är klockan?</vt:lpstr>
      <vt:lpstr>Vad är klockan?</vt:lpstr>
      <vt:lpstr>Vad är klockan?</vt:lpstr>
      <vt:lpstr>Vad är klockan?</vt:lpstr>
      <vt:lpstr>Vad är klockan?</vt:lpstr>
      <vt:lpstr>Vad är klockan?</vt:lpstr>
      <vt:lpstr>Vad är klockan?</vt:lpstr>
      <vt:lpstr>DAYS</vt:lpstr>
      <vt:lpstr>MONTHS</vt:lpstr>
      <vt:lpstr>PAST, PRESENT, FUTURE</vt:lpstr>
      <vt:lpstr>PAST, PRESENT, FUTURE</vt:lpstr>
      <vt:lpstr>OTHER EXPRESSIONS</vt:lpstr>
      <vt:lpstr>OTHER EXPRESSIONS</vt:lpstr>
      <vt:lpstr>OTHER EXPRESSIONS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- TID</dc:title>
  <dc:creator>Paolo Lim</dc:creator>
  <cp:lastModifiedBy>Paolo Lim</cp:lastModifiedBy>
  <cp:revision>112</cp:revision>
  <dcterms:created xsi:type="dcterms:W3CDTF">2021-07-22T11:32:39Z</dcterms:created>
  <dcterms:modified xsi:type="dcterms:W3CDTF">2021-08-02T18:19:42Z</dcterms:modified>
</cp:coreProperties>
</file>